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0" r:id="rId3"/>
    <p:sldId id="262" r:id="rId4"/>
    <p:sldId id="276" r:id="rId5"/>
    <p:sldId id="287" r:id="rId6"/>
    <p:sldId id="286" r:id="rId7"/>
    <p:sldId id="270" r:id="rId8"/>
    <p:sldId id="268" r:id="rId9"/>
    <p:sldId id="284" r:id="rId10"/>
    <p:sldId id="277" r:id="rId11"/>
    <p:sldId id="269" r:id="rId12"/>
    <p:sldId id="271" r:id="rId13"/>
    <p:sldId id="278" r:id="rId14"/>
    <p:sldId id="285" r:id="rId15"/>
    <p:sldId id="283" r:id="rId16"/>
    <p:sldId id="272" r:id="rId17"/>
    <p:sldId id="281" r:id="rId18"/>
    <p:sldId id="273" r:id="rId19"/>
    <p:sldId id="289" r:id="rId20"/>
    <p:sldId id="282" r:id="rId21"/>
    <p:sldId id="274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9E4D"/>
    <a:srgbClr val="E19E16"/>
    <a:srgbClr val="E69936"/>
    <a:srgbClr val="F2C546"/>
    <a:srgbClr val="2A2D46"/>
    <a:srgbClr val="2F5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6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.M.B.G. JANAKANTHA" userId="bb06e865-4089-450a-b5f0-01d1600ee2bf" providerId="ADAL" clId="{666729B7-211E-49D5-AFCD-25E5C66EE99F}"/>
    <pc:docChg chg="undo redo custSel addSld delSld modSld sldOrd">
      <pc:chgData name="S.M.B.G. JANAKANTHA" userId="bb06e865-4089-450a-b5f0-01d1600ee2bf" providerId="ADAL" clId="{666729B7-211E-49D5-AFCD-25E5C66EE99F}" dt="2024-05-06T05:13:41.878" v="3256"/>
      <pc:docMkLst>
        <pc:docMk/>
      </pc:docMkLst>
      <pc:sldChg chg="mod modShow">
        <pc:chgData name="S.M.B.G. JANAKANTHA" userId="bb06e865-4089-450a-b5f0-01d1600ee2bf" providerId="ADAL" clId="{666729B7-211E-49D5-AFCD-25E5C66EE99F}" dt="2024-05-06T04:49:32.946" v="3064" actId="729"/>
        <pc:sldMkLst>
          <pc:docMk/>
          <pc:sldMk cId="3196091689" sldId="262"/>
        </pc:sldMkLst>
      </pc:sldChg>
      <pc:sldChg chg="modSp mod ord modShow">
        <pc:chgData name="S.M.B.G. JANAKANTHA" userId="bb06e865-4089-450a-b5f0-01d1600ee2bf" providerId="ADAL" clId="{666729B7-211E-49D5-AFCD-25E5C66EE99F}" dt="2024-05-06T03:55:46.697" v="2389"/>
        <pc:sldMkLst>
          <pc:docMk/>
          <pc:sldMk cId="3990843413" sldId="268"/>
        </pc:sldMkLst>
        <pc:spChg chg="mod">
          <ac:chgData name="S.M.B.G. JANAKANTHA" userId="bb06e865-4089-450a-b5f0-01d1600ee2bf" providerId="ADAL" clId="{666729B7-211E-49D5-AFCD-25E5C66EE99F}" dt="2024-05-05T17:44:54.189" v="19" actId="14100"/>
          <ac:spMkLst>
            <pc:docMk/>
            <pc:sldMk cId="3990843413" sldId="26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4:45.150" v="18" actId="20577"/>
          <ac:spMkLst>
            <pc:docMk/>
            <pc:sldMk cId="3990843413" sldId="268"/>
            <ac:spMk id="5" creationId="{CCDE92FB-E492-B9DC-2485-9CB36B427F68}"/>
          </ac:spMkLst>
        </pc:spChg>
      </pc:sldChg>
      <pc:sldChg chg="mod modShow">
        <pc:chgData name="S.M.B.G. JANAKANTHA" userId="bb06e865-4089-450a-b5f0-01d1600ee2bf" providerId="ADAL" clId="{666729B7-211E-49D5-AFCD-25E5C66EE99F}" dt="2024-05-06T03:54:41.657" v="2383" actId="729"/>
        <pc:sldMkLst>
          <pc:docMk/>
          <pc:sldMk cId="2713147652" sldId="270"/>
        </pc:sldMkLst>
      </pc:sldChg>
      <pc:sldChg chg="mod modShow">
        <pc:chgData name="S.M.B.G. JANAKANTHA" userId="bb06e865-4089-450a-b5f0-01d1600ee2bf" providerId="ADAL" clId="{666729B7-211E-49D5-AFCD-25E5C66EE99F}" dt="2024-05-06T03:56:15.234" v="2394" actId="729"/>
        <pc:sldMkLst>
          <pc:docMk/>
          <pc:sldMk cId="1251229434" sldId="271"/>
        </pc:sldMkLst>
      </pc:sldChg>
      <pc:sldChg chg="addSp delSp modSp mod">
        <pc:chgData name="S.M.B.G. JANAKANTHA" userId="bb06e865-4089-450a-b5f0-01d1600ee2bf" providerId="ADAL" clId="{666729B7-211E-49D5-AFCD-25E5C66EE99F}" dt="2024-05-05T19:24:12.549" v="99" actId="2085"/>
        <pc:sldMkLst>
          <pc:docMk/>
          <pc:sldMk cId="1861550110" sldId="272"/>
        </pc:sldMkLst>
        <pc:graphicFrameChg chg="add mod modGraphic">
          <ac:chgData name="S.M.B.G. JANAKANTHA" userId="bb06e865-4089-450a-b5f0-01d1600ee2bf" providerId="ADAL" clId="{666729B7-211E-49D5-AFCD-25E5C66EE99F}" dt="2024-05-05T19:24:12.549" v="99" actId="2085"/>
          <ac:graphicFrameMkLst>
            <pc:docMk/>
            <pc:sldMk cId="1861550110" sldId="272"/>
            <ac:graphicFrameMk id="9" creationId="{9E7F0578-B5C8-19C3-0314-5CF0F4D1C4CC}"/>
          </ac:graphicFrameMkLst>
        </pc:graphicFrameChg>
        <pc:picChg chg="del">
          <ac:chgData name="S.M.B.G. JANAKANTHA" userId="bb06e865-4089-450a-b5f0-01d1600ee2bf" providerId="ADAL" clId="{666729B7-211E-49D5-AFCD-25E5C66EE99F}" dt="2024-05-05T19:24:04.979" v="98" actId="478"/>
          <ac:picMkLst>
            <pc:docMk/>
            <pc:sldMk cId="1861550110" sldId="272"/>
            <ac:picMk id="37" creationId="{F3BEAAC9-76FE-0A62-8728-7E283CFAAF5C}"/>
          </ac:picMkLst>
        </pc:picChg>
      </pc:sldChg>
      <pc:sldChg chg="addSp delSp modSp mod">
        <pc:chgData name="S.M.B.G. JANAKANTHA" userId="bb06e865-4089-450a-b5f0-01d1600ee2bf" providerId="ADAL" clId="{666729B7-211E-49D5-AFCD-25E5C66EE99F}" dt="2024-05-05T19:22:56.969" v="93" actId="2085"/>
        <pc:sldMkLst>
          <pc:docMk/>
          <pc:sldMk cId="370719485" sldId="273"/>
        </pc:sldMkLst>
        <pc:graphicFrameChg chg="add mod modGraphic">
          <ac:chgData name="S.M.B.G. JANAKANTHA" userId="bb06e865-4089-450a-b5f0-01d1600ee2bf" providerId="ADAL" clId="{666729B7-211E-49D5-AFCD-25E5C66EE99F}" dt="2024-05-05T19:22:56.969" v="93" actId="2085"/>
          <ac:graphicFrameMkLst>
            <pc:docMk/>
            <pc:sldMk cId="370719485" sldId="273"/>
            <ac:graphicFrameMk id="9" creationId="{172B9386-970E-AF34-72DF-A69C9A2B6439}"/>
          </ac:graphicFrameMkLst>
        </pc:graphicFrameChg>
        <pc:picChg chg="del">
          <ac:chgData name="S.M.B.G. JANAKANTHA" userId="bb06e865-4089-450a-b5f0-01d1600ee2bf" providerId="ADAL" clId="{666729B7-211E-49D5-AFCD-25E5C66EE99F}" dt="2024-05-05T19:22:49.020" v="92" actId="478"/>
          <ac:picMkLst>
            <pc:docMk/>
            <pc:sldMk cId="370719485" sldId="273"/>
            <ac:picMk id="35" creationId="{0A0E1006-EC98-FC5B-695A-AB1B15E4C794}"/>
          </ac:picMkLst>
        </pc:picChg>
        <pc:picChg chg="add del">
          <ac:chgData name="S.M.B.G. JANAKANTHA" userId="bb06e865-4089-450a-b5f0-01d1600ee2bf" providerId="ADAL" clId="{666729B7-211E-49D5-AFCD-25E5C66EE99F}" dt="2024-05-05T19:22:43.616" v="91" actId="478"/>
          <ac:picMkLst>
            <pc:docMk/>
            <pc:sldMk cId="370719485" sldId="273"/>
            <ac:picMk id="37" creationId="{00126C37-9480-D424-3D83-EA7FF36EC001}"/>
          </ac:picMkLst>
        </pc:picChg>
      </pc:sldChg>
      <pc:sldChg chg="modTransition">
        <pc:chgData name="S.M.B.G. JANAKANTHA" userId="bb06e865-4089-450a-b5f0-01d1600ee2bf" providerId="ADAL" clId="{666729B7-211E-49D5-AFCD-25E5C66EE99F}" dt="2024-05-06T03:22:31.967" v="2280"/>
        <pc:sldMkLst>
          <pc:docMk/>
          <pc:sldMk cId="1417756463" sldId="275"/>
        </pc:sldMkLst>
      </pc:sldChg>
      <pc:sldChg chg="mod ord modShow">
        <pc:chgData name="S.M.B.G. JANAKANTHA" userId="bb06e865-4089-450a-b5f0-01d1600ee2bf" providerId="ADAL" clId="{666729B7-211E-49D5-AFCD-25E5C66EE99F}" dt="2024-05-06T04:49:35.122" v="3065" actId="729"/>
        <pc:sldMkLst>
          <pc:docMk/>
          <pc:sldMk cId="3849950003" sldId="276"/>
        </pc:sldMkLst>
      </pc:sldChg>
      <pc:sldChg chg="addSp delSp modSp mod ord setBg modShow">
        <pc:chgData name="S.M.B.G. JANAKANTHA" userId="bb06e865-4089-450a-b5f0-01d1600ee2bf" providerId="ADAL" clId="{666729B7-211E-49D5-AFCD-25E5C66EE99F}" dt="2024-05-06T03:55:27.506" v="2387"/>
        <pc:sldMkLst>
          <pc:docMk/>
          <pc:sldMk cId="3788850437" sldId="277"/>
        </pc:sldMkLst>
        <pc:spChg chg="mod">
          <ac:chgData name="S.M.B.G. JANAKANTHA" userId="bb06e865-4089-450a-b5f0-01d1600ee2bf" providerId="ADAL" clId="{666729B7-211E-49D5-AFCD-25E5C66EE99F}" dt="2024-05-05T19:37:22.168" v="145" actId="14100"/>
          <ac:spMkLst>
            <pc:docMk/>
            <pc:sldMk cId="3788850437" sldId="277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37:15.023" v="144"/>
          <ac:spMkLst>
            <pc:docMk/>
            <pc:sldMk cId="3788850437" sldId="277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0" creationId="{1FE4D5DD-6757-7406-0DDE-E5B9A4437FA0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16" creationId="{ED0E88ED-3F6F-4CC6-CCF7-15681D5B3042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0" creationId="{11479423-7CA5-F0E1-ECCC-6EA0FFD1DCC5}"/>
          </ac:spMkLst>
        </pc:spChg>
        <pc:spChg chg="del">
          <ac:chgData name="S.M.B.G. JANAKANTHA" userId="bb06e865-4089-450a-b5f0-01d1600ee2bf" providerId="ADAL" clId="{666729B7-211E-49D5-AFCD-25E5C66EE99F}" dt="2024-05-05T19:37:38.908" v="147" actId="478"/>
          <ac:spMkLst>
            <pc:docMk/>
            <pc:sldMk cId="3788850437" sldId="277"/>
            <ac:spMk id="21" creationId="{DD42C006-1C49-323A-59A9-3CD75C91CC96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7" creationId="{B4115CE9-274E-CC5D-A383-2A75B50CCFCA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29" creationId="{4389814B-ABB0-E8D6-52C7-22FE9BA54109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2" creationId="{483DCD4A-92F5-E40A-00BB-55069523D1C8}"/>
          </ac:spMkLst>
        </pc:spChg>
        <pc:spChg chg="mod">
          <ac:chgData name="S.M.B.G. JANAKANTHA" userId="bb06e865-4089-450a-b5f0-01d1600ee2bf" providerId="ADAL" clId="{666729B7-211E-49D5-AFCD-25E5C66EE99F}" dt="2024-05-05T19:39:18.059" v="159" actId="14100"/>
          <ac:spMkLst>
            <pc:docMk/>
            <pc:sldMk cId="3788850437" sldId="277"/>
            <ac:spMk id="34" creationId="{093C34BA-8B3E-4CA9-F404-29006C8B96B4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7" creationId="{F28CE106-06EA-AE9D-0EC6-A38B05BFFC7B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39" creationId="{94DF6B70-06B4-6FB1-8B15-AE4A078B9B91}"/>
          </ac:spMkLst>
        </pc:spChg>
        <pc:spChg chg="mod">
          <ac:chgData name="S.M.B.G. JANAKANTHA" userId="bb06e865-4089-450a-b5f0-01d1600ee2bf" providerId="ADAL" clId="{666729B7-211E-49D5-AFCD-25E5C66EE99F}" dt="2024-05-05T19:37:51.408" v="148"/>
          <ac:spMkLst>
            <pc:docMk/>
            <pc:sldMk cId="3788850437" sldId="277"/>
            <ac:spMk id="42" creationId="{EBE31538-AE5E-5358-B77F-36F6406BDCDF}"/>
          </ac:spMkLst>
        </pc:spChg>
        <pc:spChg chg="add mod ord">
          <ac:chgData name="S.M.B.G. JANAKANTHA" userId="bb06e865-4089-450a-b5f0-01d1600ee2bf" providerId="ADAL" clId="{666729B7-211E-49D5-AFCD-25E5C66EE99F}" dt="2024-05-05T19:39:31.618" v="162" actId="1076"/>
          <ac:spMkLst>
            <pc:docMk/>
            <pc:sldMk cId="3788850437" sldId="277"/>
            <ac:spMk id="43" creationId="{91E04FAE-171A-16DE-20EF-B1C5BA725E97}"/>
          </ac:spMkLst>
        </pc:spChg>
        <pc:grpChg chg="add 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3" creationId="{27BF573C-47C4-970F-C853-C3F4C25CF5CD}"/>
          </ac:grpSpMkLst>
        </pc:grpChg>
        <pc:grpChg chg="mod">
          <ac:chgData name="S.M.B.G. JANAKANTHA" userId="bb06e865-4089-450a-b5f0-01d1600ee2bf" providerId="ADAL" clId="{666729B7-211E-49D5-AFCD-25E5C66EE99F}" dt="2024-05-05T19:37:01.448" v="143"/>
          <ac:grpSpMkLst>
            <pc:docMk/>
            <pc:sldMk cId="3788850437" sldId="277"/>
            <ac:grpSpMk id="4" creationId="{B6E63EDD-878A-2126-798B-4124B4316E97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8" creationId="{165A392C-0945-36C6-E569-6CE2116A6D31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12" creationId="{8FB1F250-C9E1-81CB-613B-0D74891A6F9F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18" creationId="{F269E8CD-090F-75B0-7BA6-F3BBFC8AA9C0}"/>
          </ac:grpSpMkLst>
        </pc:grpChg>
        <pc:grpChg chg="del">
          <ac:chgData name="S.M.B.G. JANAKANTHA" userId="bb06e865-4089-450a-b5f0-01d1600ee2bf" providerId="ADAL" clId="{666729B7-211E-49D5-AFCD-25E5C66EE99F}" dt="2024-05-05T19:37:00.388" v="142" actId="478"/>
          <ac:grpSpMkLst>
            <pc:docMk/>
            <pc:sldMk cId="3788850437" sldId="277"/>
            <ac:grpSpMk id="24" creationId="{D4A2D3C8-D19D-7D16-AE40-54F8F5F394DC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25" creationId="{F0FD2C19-9181-03FA-A645-25B8B05BCEAE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28" creationId="{D03B7152-F042-9E2B-1B8F-EE5FB4360997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0" creationId="{3F575AED-660A-874B-A5C7-6184D7193031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3" creationId="{EE7EB0EB-349D-9188-1F4D-EFF1C025AE2B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35" creationId="{6273A43F-1036-D5F5-6909-903286FD5135}"/>
          </ac:grpSpMkLst>
        </pc:grpChg>
        <pc:grpChg chg="add mod">
          <ac:chgData name="S.M.B.G. JANAKANTHA" userId="bb06e865-4089-450a-b5f0-01d1600ee2bf" providerId="ADAL" clId="{666729B7-211E-49D5-AFCD-25E5C66EE99F}" dt="2024-05-05T19:39:31.618" v="162" actId="1076"/>
          <ac:grpSpMkLst>
            <pc:docMk/>
            <pc:sldMk cId="3788850437" sldId="277"/>
            <ac:grpSpMk id="38" creationId="{DA07141F-BCC7-1C83-D59D-8B5D4FB7FDD2}"/>
          </ac:grpSpMkLst>
        </pc:grpChg>
        <pc:grpChg chg="mod">
          <ac:chgData name="S.M.B.G. JANAKANTHA" userId="bb06e865-4089-450a-b5f0-01d1600ee2bf" providerId="ADAL" clId="{666729B7-211E-49D5-AFCD-25E5C66EE99F}" dt="2024-05-05T19:37:51.408" v="148"/>
          <ac:grpSpMkLst>
            <pc:docMk/>
            <pc:sldMk cId="3788850437" sldId="277"/>
            <ac:grpSpMk id="40" creationId="{9B88AA6E-BBE0-C172-3C95-EA8855CE1C09}"/>
          </ac:grpSpMkLst>
        </pc:grpChg>
        <pc:picChg chg="del">
          <ac:chgData name="S.M.B.G. JANAKANTHA" userId="bb06e865-4089-450a-b5f0-01d1600ee2bf" providerId="ADAL" clId="{666729B7-211E-49D5-AFCD-25E5C66EE99F}" dt="2024-05-05T19:37:00.388" v="142" actId="478"/>
          <ac:picMkLst>
            <pc:docMk/>
            <pc:sldMk cId="3788850437" sldId="277"/>
            <ac:picMk id="2" creationId="{38742757-F592-5629-2406-6A4D8C708803}"/>
          </ac:picMkLst>
        </pc:picChg>
        <pc:picChg chg="mod">
          <ac:chgData name="S.M.B.G. JANAKANTHA" userId="bb06e865-4089-450a-b5f0-01d1600ee2bf" providerId="ADAL" clId="{666729B7-211E-49D5-AFCD-25E5C66EE99F}" dt="2024-05-05T19:37:01.448" v="143"/>
          <ac:picMkLst>
            <pc:docMk/>
            <pc:sldMk cId="3788850437" sldId="277"/>
            <ac:picMk id="5" creationId="{20BC6146-CFCB-2D5B-9793-2056D9D9C2D4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14" creationId="{45BCF09E-DF41-45CD-4331-A2B70DDB4FA6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26" creationId="{17E9B365-8BB3-94EE-C4D2-018FEDB72CE8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1" creationId="{D1F2698A-177E-A4F3-1190-0DD363FA620F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36" creationId="{FBF019C9-5142-2049-AFA2-E254E1E0232B}"/>
          </ac:picMkLst>
        </pc:picChg>
        <pc:picChg chg="mod">
          <ac:chgData name="S.M.B.G. JANAKANTHA" userId="bb06e865-4089-450a-b5f0-01d1600ee2bf" providerId="ADAL" clId="{666729B7-211E-49D5-AFCD-25E5C66EE99F}" dt="2024-05-05T19:37:51.408" v="148"/>
          <ac:picMkLst>
            <pc:docMk/>
            <pc:sldMk cId="3788850437" sldId="277"/>
            <ac:picMk id="41" creationId="{68ABA048-C690-ADB9-97B4-173709FFCABA}"/>
          </ac:picMkLst>
        </pc:picChg>
      </pc:sldChg>
      <pc:sldChg chg="modSp mod ord modShow">
        <pc:chgData name="S.M.B.G. JANAKANTHA" userId="bb06e865-4089-450a-b5f0-01d1600ee2bf" providerId="ADAL" clId="{666729B7-211E-49D5-AFCD-25E5C66EE99F}" dt="2024-05-06T03:56:17.542" v="2395" actId="729"/>
        <pc:sldMkLst>
          <pc:docMk/>
          <pc:sldMk cId="1223116294" sldId="278"/>
        </pc:sldMkLst>
        <pc:spChg chg="mod">
          <ac:chgData name="S.M.B.G. JANAKANTHA" userId="bb06e865-4089-450a-b5f0-01d1600ee2bf" providerId="ADAL" clId="{666729B7-211E-49D5-AFCD-25E5C66EE99F}" dt="2024-05-05T17:47:11.080" v="56" actId="14100"/>
          <ac:spMkLst>
            <pc:docMk/>
            <pc:sldMk cId="1223116294" sldId="278"/>
            <ac:spMk id="4" creationId="{A33328B2-7642-4BD9-F296-C0CDA6E14543}"/>
          </ac:spMkLst>
        </pc:spChg>
        <pc:spChg chg="mod">
          <ac:chgData name="S.M.B.G. JANAKANTHA" userId="bb06e865-4089-450a-b5f0-01d1600ee2bf" providerId="ADAL" clId="{666729B7-211E-49D5-AFCD-25E5C66EE99F}" dt="2024-05-05T17:47:04.269" v="55" actId="14100"/>
          <ac:spMkLst>
            <pc:docMk/>
            <pc:sldMk cId="1223116294" sldId="278"/>
            <ac:spMk id="5" creationId="{CCDE92FB-E492-B9DC-2485-9CB36B427F68}"/>
          </ac:spMkLst>
        </pc:spChg>
        <pc:spChg chg="mod">
          <ac:chgData name="S.M.B.G. JANAKANTHA" userId="bb06e865-4089-450a-b5f0-01d1600ee2bf" providerId="ADAL" clId="{666729B7-211E-49D5-AFCD-25E5C66EE99F}" dt="2024-05-05T19:41:32.608" v="170" actId="1076"/>
          <ac:spMkLst>
            <pc:docMk/>
            <pc:sldMk cId="1223116294" sldId="278"/>
            <ac:spMk id="60" creationId="{E9B3774F-8DAE-A819-10F2-3DA435183F27}"/>
          </ac:spMkLst>
        </pc:spChg>
        <pc:spChg chg="mod ord">
          <ac:chgData name="S.M.B.G. JANAKANTHA" userId="bb06e865-4089-450a-b5f0-01d1600ee2bf" providerId="ADAL" clId="{666729B7-211E-49D5-AFCD-25E5C66EE99F}" dt="2024-05-05T17:48:32.350" v="60" actId="1037"/>
          <ac:spMkLst>
            <pc:docMk/>
            <pc:sldMk cId="1223116294" sldId="278"/>
            <ac:spMk id="115" creationId="{032A191A-5DFB-C690-3236-A7C6F04BB44B}"/>
          </ac:spMkLst>
        </pc:s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12" creationId="{4B55A48B-21D7-43B4-5BA7-1C6AEAC31710}"/>
          </ac:grpSpMkLst>
        </pc:grpChg>
        <pc:grpChg chg="mod">
          <ac:chgData name="S.M.B.G. JANAKANTHA" userId="bb06e865-4089-450a-b5f0-01d1600ee2bf" providerId="ADAL" clId="{666729B7-211E-49D5-AFCD-25E5C66EE99F}" dt="2024-05-05T17:46:59.009" v="54" actId="1076"/>
          <ac:grpSpMkLst>
            <pc:docMk/>
            <pc:sldMk cId="1223116294" sldId="278"/>
            <ac:grpSpMk id="13" creationId="{F619A37E-8CE4-DC81-8013-BEE8101B80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20" creationId="{60E27815-BC82-7508-C8F8-48B2913373A2}"/>
          </ac:grpSpMkLst>
        </pc:grpChg>
        <pc:grpChg chg="mod">
          <ac:chgData name="S.M.B.G. JANAKANTHA" userId="bb06e865-4089-450a-b5f0-01d1600ee2bf" providerId="ADAL" clId="{666729B7-211E-49D5-AFCD-25E5C66EE99F}" dt="2024-05-05T19:41:32.608" v="170" actId="1076"/>
          <ac:grpSpMkLst>
            <pc:docMk/>
            <pc:sldMk cId="1223116294" sldId="278"/>
            <ac:grpSpMk id="30" creationId="{1C610125-81C7-D541-EEAD-5F1DD73185E5}"/>
          </ac:grpSpMkLst>
        </pc:grpChg>
      </pc:sldChg>
      <pc:sldChg chg="del">
        <pc:chgData name="S.M.B.G. JANAKANTHA" userId="bb06e865-4089-450a-b5f0-01d1600ee2bf" providerId="ADAL" clId="{666729B7-211E-49D5-AFCD-25E5C66EE99F}" dt="2024-05-06T03:55:50.551" v="2390" actId="47"/>
        <pc:sldMkLst>
          <pc:docMk/>
          <pc:sldMk cId="4002449094" sldId="280"/>
        </pc:sldMkLst>
      </pc:sldChg>
      <pc:sldChg chg="addSp modSp new mod ord setBg">
        <pc:chgData name="S.M.B.G. JANAKANTHA" userId="bb06e865-4089-450a-b5f0-01d1600ee2bf" providerId="ADAL" clId="{666729B7-211E-49D5-AFCD-25E5C66EE99F}" dt="2024-05-05T19:36:14.549" v="141" actId="14100"/>
        <pc:sldMkLst>
          <pc:docMk/>
          <pc:sldMk cId="3661948910" sldId="281"/>
        </pc:sldMkLst>
        <pc:spChg chg="mod">
          <ac:chgData name="S.M.B.G. JANAKANTHA" userId="bb06e865-4089-450a-b5f0-01d1600ee2bf" providerId="ADAL" clId="{666729B7-211E-49D5-AFCD-25E5C66EE99F}" dt="2024-05-05T19:36:14.549" v="141" actId="14100"/>
          <ac:spMkLst>
            <pc:docMk/>
            <pc:sldMk cId="3661948910" sldId="281"/>
            <ac:spMk id="5" creationId="{C2E4F31C-7ED7-7FD9-5105-00FDEBA0032F}"/>
          </ac:spMkLst>
        </pc:spChg>
        <pc:spChg chg="mod">
          <ac:chgData name="S.M.B.G. JANAKANTHA" userId="bb06e865-4089-450a-b5f0-01d1600ee2bf" providerId="ADAL" clId="{666729B7-211E-49D5-AFCD-25E5C66EE99F}" dt="2024-05-05T19:36:09.941" v="140" actId="14100"/>
          <ac:spMkLst>
            <pc:docMk/>
            <pc:sldMk cId="3661948910" sldId="281"/>
            <ac:spMk id="6" creationId="{D4C4EB09-D9A6-6F0A-4E4D-78F629583770}"/>
          </ac:spMkLst>
        </pc:spChg>
        <pc:grpChg chg="add 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2" creationId="{12C7546D-6310-45C6-E1D0-4C045D99F5F2}"/>
          </ac:grpSpMkLst>
        </pc:grpChg>
        <pc:grpChg chg="mod">
          <ac:chgData name="S.M.B.G. JANAKANTHA" userId="bb06e865-4089-450a-b5f0-01d1600ee2bf" providerId="ADAL" clId="{666729B7-211E-49D5-AFCD-25E5C66EE99F}" dt="2024-05-05T19:24:30.549" v="100"/>
          <ac:grpSpMkLst>
            <pc:docMk/>
            <pc:sldMk cId="3661948910" sldId="281"/>
            <ac:grpSpMk id="3" creationId="{15A04AE6-BEC2-9549-E46B-213ECAB67176}"/>
          </ac:grpSpMkLst>
        </pc:grpChg>
        <pc:picChg chg="mod">
          <ac:chgData name="S.M.B.G. JANAKANTHA" userId="bb06e865-4089-450a-b5f0-01d1600ee2bf" providerId="ADAL" clId="{666729B7-211E-49D5-AFCD-25E5C66EE99F}" dt="2024-05-05T19:24:30.549" v="100"/>
          <ac:picMkLst>
            <pc:docMk/>
            <pc:sldMk cId="3661948910" sldId="281"/>
            <ac:picMk id="4" creationId="{1EE2773C-90C5-37F4-59D2-84D569DB8896}"/>
          </ac:picMkLst>
        </pc:picChg>
      </pc:sldChg>
      <pc:sldChg chg="addSp delSp modSp add mod setBg modAnim">
        <pc:chgData name="S.M.B.G. JANAKANTHA" userId="bb06e865-4089-450a-b5f0-01d1600ee2bf" providerId="ADAL" clId="{666729B7-211E-49D5-AFCD-25E5C66EE99F}" dt="2024-05-06T05:13:41.878" v="3256"/>
        <pc:sldMkLst>
          <pc:docMk/>
          <pc:sldMk cId="1094165985" sldId="282"/>
        </pc:sldMkLst>
        <pc:spChg chg="mod">
          <ac:chgData name="S.M.B.G. JANAKANTHA" userId="bb06e865-4089-450a-b5f0-01d1600ee2bf" providerId="ADAL" clId="{666729B7-211E-49D5-AFCD-25E5C66EE99F}" dt="2024-05-05T19:24:31.619" v="101"/>
          <ac:spMkLst>
            <pc:docMk/>
            <pc:sldMk cId="1094165985" sldId="282"/>
            <ac:spMk id="5" creationId="{BD58F375-AB58-68ED-1B8A-B7E87BA28647}"/>
          </ac:spMkLst>
        </pc:spChg>
        <pc:spChg chg="mod">
          <ac:chgData name="S.M.B.G. JANAKANTHA" userId="bb06e865-4089-450a-b5f0-01d1600ee2bf" providerId="ADAL" clId="{666729B7-211E-49D5-AFCD-25E5C66EE99F}" dt="2024-05-05T19:35:50.924" v="129" actId="20577"/>
          <ac:spMkLst>
            <pc:docMk/>
            <pc:sldMk cId="1094165985" sldId="282"/>
            <ac:spMk id="6" creationId="{663ADDAD-9F1A-E59C-D02C-B6B72525B0B9}"/>
          </ac:spMkLst>
        </pc:spChg>
        <pc:spChg chg="add mo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7" creationId="{6D2EB630-6F5F-A33B-34CB-C4FF288281CB}"/>
          </ac:spMkLst>
        </pc:spChg>
        <pc:spChg chg="add mod topLvl">
          <ac:chgData name="S.M.B.G. JANAKANTHA" userId="bb06e865-4089-450a-b5f0-01d1600ee2bf" providerId="ADAL" clId="{666729B7-211E-49D5-AFCD-25E5C66EE99F}" dt="2024-05-06T05:11:14.391" v="3241" actId="165"/>
          <ac:spMkLst>
            <pc:docMk/>
            <pc:sldMk cId="1094165985" sldId="282"/>
            <ac:spMk id="9" creationId="{A371F376-3F8E-AB03-A702-F197D9CA5AE1}"/>
          </ac:spMkLst>
        </pc:spChg>
        <pc:spChg chg="add del mod">
          <ac:chgData name="S.M.B.G. JANAKANTHA" userId="bb06e865-4089-450a-b5f0-01d1600ee2bf" providerId="ADAL" clId="{666729B7-211E-49D5-AFCD-25E5C66EE99F}" dt="2024-05-06T01:28:17.165" v="314" actId="478"/>
          <ac:spMkLst>
            <pc:docMk/>
            <pc:sldMk cId="1094165985" sldId="282"/>
            <ac:spMk id="10" creationId="{2849BACC-52D9-806D-F3BC-E55915B7BE61}"/>
          </ac:spMkLst>
        </pc:spChg>
        <pc:spChg chg="add mod topLvl">
          <ac:chgData name="S.M.B.G. JANAKANTHA" userId="bb06e865-4089-450a-b5f0-01d1600ee2bf" providerId="ADAL" clId="{666729B7-211E-49D5-AFCD-25E5C66EE99F}" dt="2024-05-06T05:11:14.391" v="3241" actId="165"/>
          <ac:spMkLst>
            <pc:docMk/>
            <pc:sldMk cId="1094165985" sldId="282"/>
            <ac:spMk id="11" creationId="{BF7159C1-8726-9CC7-AFD8-EA998CAE2641}"/>
          </ac:spMkLst>
        </pc:spChg>
        <pc:spChg chg="add mod">
          <ac:chgData name="S.M.B.G. JANAKANTHA" userId="bb06e865-4089-450a-b5f0-01d1600ee2bf" providerId="ADAL" clId="{666729B7-211E-49D5-AFCD-25E5C66EE99F}" dt="2024-05-06T02:49:05.083" v="1763" actId="1035"/>
          <ac:spMkLst>
            <pc:docMk/>
            <pc:sldMk cId="1094165985" sldId="282"/>
            <ac:spMk id="15" creationId="{803EF961-BDB2-9EF0-FDC7-4C9E2464B4DE}"/>
          </ac:spMkLst>
        </pc:spChg>
        <pc:spChg chg="add mod">
          <ac:chgData name="S.M.B.G. JANAKANTHA" userId="bb06e865-4089-450a-b5f0-01d1600ee2bf" providerId="ADAL" clId="{666729B7-211E-49D5-AFCD-25E5C66EE99F}" dt="2024-05-06T03:05:15.780" v="2080" actId="1035"/>
          <ac:spMkLst>
            <pc:docMk/>
            <pc:sldMk cId="1094165985" sldId="282"/>
            <ac:spMk id="16" creationId="{45F25D04-2999-78EB-CB2B-CB708DB81683}"/>
          </ac:spMkLst>
        </pc:spChg>
        <pc:spChg chg="add mod">
          <ac:chgData name="S.M.B.G. JANAKANTHA" userId="bb06e865-4089-450a-b5f0-01d1600ee2bf" providerId="ADAL" clId="{666729B7-211E-49D5-AFCD-25E5C66EE99F}" dt="2024-05-06T03:05:20.273" v="2083" actId="1035"/>
          <ac:spMkLst>
            <pc:docMk/>
            <pc:sldMk cId="1094165985" sldId="282"/>
            <ac:spMk id="17" creationId="{186614F7-66AF-EDFB-CC31-12C436EB853F}"/>
          </ac:spMkLst>
        </pc:spChg>
        <pc:spChg chg="add del mod">
          <ac:chgData name="S.M.B.G. JANAKANTHA" userId="bb06e865-4089-450a-b5f0-01d1600ee2bf" providerId="ADAL" clId="{666729B7-211E-49D5-AFCD-25E5C66EE99F}" dt="2024-05-06T03:05:32.562" v="2086" actId="478"/>
          <ac:spMkLst>
            <pc:docMk/>
            <pc:sldMk cId="1094165985" sldId="282"/>
            <ac:spMk id="18" creationId="{F5AE937A-4CBA-7C22-2C72-0412E819AD09}"/>
          </ac:spMkLst>
        </pc:spChg>
        <pc:spChg chg="add del mod">
          <ac:chgData name="S.M.B.G. JANAKANTHA" userId="bb06e865-4089-450a-b5f0-01d1600ee2bf" providerId="ADAL" clId="{666729B7-211E-49D5-AFCD-25E5C66EE99F}" dt="2024-05-06T03:05:31.628" v="2085" actId="478"/>
          <ac:spMkLst>
            <pc:docMk/>
            <pc:sldMk cId="1094165985" sldId="282"/>
            <ac:spMk id="19" creationId="{0BB22685-9A96-8323-42EA-6519988AC88A}"/>
          </ac:spMkLst>
        </pc:spChg>
        <pc:spChg chg="add mod">
          <ac:chgData name="S.M.B.G. JANAKANTHA" userId="bb06e865-4089-450a-b5f0-01d1600ee2bf" providerId="ADAL" clId="{666729B7-211E-49D5-AFCD-25E5C66EE99F}" dt="2024-05-06T03:18:33.766" v="2277" actId="1038"/>
          <ac:spMkLst>
            <pc:docMk/>
            <pc:sldMk cId="1094165985" sldId="282"/>
            <ac:spMk id="20" creationId="{8331F741-73F8-DFF9-6588-33902F7BAFB5}"/>
          </ac:spMkLst>
        </pc:spChg>
        <pc:spChg chg="add mod">
          <ac:chgData name="S.M.B.G. JANAKANTHA" userId="bb06e865-4089-450a-b5f0-01d1600ee2bf" providerId="ADAL" clId="{666729B7-211E-49D5-AFCD-25E5C66EE99F}" dt="2024-05-06T03:18:13.450" v="2254" actId="12788"/>
          <ac:spMkLst>
            <pc:docMk/>
            <pc:sldMk cId="1094165985" sldId="282"/>
            <ac:spMk id="21" creationId="{A610B56B-FE2A-5AA8-AB9B-F7B24DA3B893}"/>
          </ac:spMkLst>
        </pc:spChg>
        <pc:spChg chg="add mod">
          <ac:chgData name="S.M.B.G. JANAKANTHA" userId="bb06e865-4089-450a-b5f0-01d1600ee2bf" providerId="ADAL" clId="{666729B7-211E-49D5-AFCD-25E5C66EE99F}" dt="2024-05-06T03:18:25.241" v="2264" actId="1037"/>
          <ac:spMkLst>
            <pc:docMk/>
            <pc:sldMk cId="1094165985" sldId="282"/>
            <ac:spMk id="22" creationId="{96E0E5E2-964F-3937-BF1E-C44C90614FB0}"/>
          </ac:spMkLst>
        </pc:spChg>
        <pc:spChg chg="mod">
          <ac:chgData name="S.M.B.G. JANAKANTHA" userId="bb06e865-4089-450a-b5f0-01d1600ee2bf" providerId="ADAL" clId="{666729B7-211E-49D5-AFCD-25E5C66EE99F}" dt="2024-05-06T02:13:35.270" v="1105" actId="14100"/>
          <ac:spMkLst>
            <pc:docMk/>
            <pc:sldMk cId="1094165985" sldId="282"/>
            <ac:spMk id="23" creationId="{43032469-2B79-1E8C-2AAA-2447523D9F4F}"/>
          </ac:spMkLst>
        </pc:spChg>
        <pc:spChg chg="mod">
          <ac:chgData name="S.M.B.G. JANAKANTHA" userId="bb06e865-4089-450a-b5f0-01d1600ee2bf" providerId="ADAL" clId="{666729B7-211E-49D5-AFCD-25E5C66EE99F}" dt="2024-05-06T02:11:30.349" v="1084" actId="255"/>
          <ac:spMkLst>
            <pc:docMk/>
            <pc:sldMk cId="1094165985" sldId="282"/>
            <ac:spMk id="24" creationId="{EF96F28E-9C47-4D12-95F2-77F1E86DBF7F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6" creationId="{031DC490-7EA0-9316-5893-93B0C3D7875D}"/>
          </ac:spMkLst>
        </pc:spChg>
        <pc:spChg chg="mod">
          <ac:chgData name="S.M.B.G. JANAKANTHA" userId="bb06e865-4089-450a-b5f0-01d1600ee2bf" providerId="ADAL" clId="{666729B7-211E-49D5-AFCD-25E5C66EE99F}" dt="2024-05-06T02:05:26.681" v="877" actId="571"/>
          <ac:spMkLst>
            <pc:docMk/>
            <pc:sldMk cId="1094165985" sldId="282"/>
            <ac:spMk id="27" creationId="{83C19CBC-F316-69D8-B86E-701F66BF6B29}"/>
          </ac:spMkLst>
        </pc:spChg>
        <pc:spChg chg="add mod ord">
          <ac:chgData name="S.M.B.G. JANAKANTHA" userId="bb06e865-4089-450a-b5f0-01d1600ee2bf" providerId="ADAL" clId="{666729B7-211E-49D5-AFCD-25E5C66EE99F}" dt="2024-05-06T02:05:13.167" v="874" actId="164"/>
          <ac:spMkLst>
            <pc:docMk/>
            <pc:sldMk cId="1094165985" sldId="282"/>
            <ac:spMk id="28" creationId="{FC646313-429E-E4CB-A3CB-72BDC7AFEB53}"/>
          </ac:spMkLst>
        </pc:spChg>
        <pc:spChg chg="add del mod">
          <ac:chgData name="S.M.B.G. JANAKANTHA" userId="bb06e865-4089-450a-b5f0-01d1600ee2bf" providerId="ADAL" clId="{666729B7-211E-49D5-AFCD-25E5C66EE99F}" dt="2024-05-06T02:09:09.590" v="1009" actId="478"/>
          <ac:spMkLst>
            <pc:docMk/>
            <pc:sldMk cId="1094165985" sldId="282"/>
            <ac:spMk id="29" creationId="{A76EA6C2-C19B-4865-9853-C962582D3E92}"/>
          </ac:spMkLst>
        </pc:spChg>
        <pc:spChg chg="mod">
          <ac:chgData name="S.M.B.G. JANAKANTHA" userId="bb06e865-4089-450a-b5f0-01d1600ee2bf" providerId="ADAL" clId="{666729B7-211E-49D5-AFCD-25E5C66EE99F}" dt="2024-05-06T02:07:49.012" v="954" actId="571"/>
          <ac:spMkLst>
            <pc:docMk/>
            <pc:sldMk cId="1094165985" sldId="282"/>
            <ac:spMk id="31" creationId="{3A2627C2-1C22-106C-9009-A703A44B30E3}"/>
          </ac:spMkLst>
        </pc:spChg>
        <pc:spChg chg="mod">
          <ac:chgData name="S.M.B.G. JANAKANTHA" userId="bb06e865-4089-450a-b5f0-01d1600ee2bf" providerId="ADAL" clId="{666729B7-211E-49D5-AFCD-25E5C66EE99F}" dt="2024-05-06T02:12:23.033" v="1090" actId="255"/>
          <ac:spMkLst>
            <pc:docMk/>
            <pc:sldMk cId="1094165985" sldId="282"/>
            <ac:spMk id="32" creationId="{5F4B0A3A-6A01-22F4-5E2B-7447272BC0DA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4" creationId="{D94E94B1-6246-41AD-0DAD-17CF88049FE1}"/>
          </ac:spMkLst>
        </pc:spChg>
        <pc:spChg chg="mod">
          <ac:chgData name="S.M.B.G. JANAKANTHA" userId="bb06e865-4089-450a-b5f0-01d1600ee2bf" providerId="ADAL" clId="{666729B7-211E-49D5-AFCD-25E5C66EE99F}" dt="2024-05-06T02:09:14.661" v="1016" actId="20577"/>
          <ac:spMkLst>
            <pc:docMk/>
            <pc:sldMk cId="1094165985" sldId="282"/>
            <ac:spMk id="35" creationId="{E738B8BD-E538-A064-4CD6-DDB7E46078E6}"/>
          </ac:spMkLst>
        </pc:spChg>
        <pc:spChg chg="mod">
          <ac:chgData name="S.M.B.G. JANAKANTHA" userId="bb06e865-4089-450a-b5f0-01d1600ee2bf" providerId="ADAL" clId="{666729B7-211E-49D5-AFCD-25E5C66EE99F}" dt="2024-05-06T02:09:06.159" v="1008" actId="571"/>
          <ac:spMkLst>
            <pc:docMk/>
            <pc:sldMk cId="1094165985" sldId="282"/>
            <ac:spMk id="37" creationId="{4C8F03D0-B365-8230-D4E4-64AB3B29F39B}"/>
          </ac:spMkLst>
        </pc:spChg>
        <pc:spChg chg="mod">
          <ac:chgData name="S.M.B.G. JANAKANTHA" userId="bb06e865-4089-450a-b5f0-01d1600ee2bf" providerId="ADAL" clId="{666729B7-211E-49D5-AFCD-25E5C66EE99F}" dt="2024-05-06T02:09:24.637" v="1026" actId="20577"/>
          <ac:spMkLst>
            <pc:docMk/>
            <pc:sldMk cId="1094165985" sldId="282"/>
            <ac:spMk id="38" creationId="{DC4906F8-EC3F-1E1D-FE77-B854FC396923}"/>
          </ac:spMkLst>
        </pc:spChg>
        <pc:spChg chg="mod">
          <ac:chgData name="S.M.B.G. JANAKANTHA" userId="bb06e865-4089-450a-b5f0-01d1600ee2bf" providerId="ADAL" clId="{666729B7-211E-49D5-AFCD-25E5C66EE99F}" dt="2024-05-06T02:09:32.992" v="1028" actId="571"/>
          <ac:spMkLst>
            <pc:docMk/>
            <pc:sldMk cId="1094165985" sldId="282"/>
            <ac:spMk id="40" creationId="{AB739009-A7FA-7FC7-41CA-43BED82E605E}"/>
          </ac:spMkLst>
        </pc:spChg>
        <pc:spChg chg="mod">
          <ac:chgData name="S.M.B.G. JANAKANTHA" userId="bb06e865-4089-450a-b5f0-01d1600ee2bf" providerId="ADAL" clId="{666729B7-211E-49D5-AFCD-25E5C66EE99F}" dt="2024-05-06T02:10:07.037" v="1046" actId="20577"/>
          <ac:spMkLst>
            <pc:docMk/>
            <pc:sldMk cId="1094165985" sldId="282"/>
            <ac:spMk id="41" creationId="{08FC9E60-6E14-BC13-FED9-021039747F6D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3" creationId="{22AA8CA3-BB65-F0AC-5440-6C7AB144606E}"/>
          </ac:spMkLst>
        </pc:spChg>
        <pc:spChg chg="mod">
          <ac:chgData name="S.M.B.G. JANAKANTHA" userId="bb06e865-4089-450a-b5f0-01d1600ee2bf" providerId="ADAL" clId="{666729B7-211E-49D5-AFCD-25E5C66EE99F}" dt="2024-05-06T02:09:35.107" v="1030" actId="571"/>
          <ac:spMkLst>
            <pc:docMk/>
            <pc:sldMk cId="1094165985" sldId="282"/>
            <ac:spMk id="44" creationId="{56926A85-352C-F65D-60C2-30F616DA734B}"/>
          </ac:spMkLst>
        </pc:spChg>
        <pc:spChg chg="mod">
          <ac:chgData name="S.M.B.G. JANAKANTHA" userId="bb06e865-4089-450a-b5f0-01d1600ee2bf" providerId="ADAL" clId="{666729B7-211E-49D5-AFCD-25E5C66EE99F}" dt="2024-05-06T02:10:17.235" v="1047" actId="571"/>
          <ac:spMkLst>
            <pc:docMk/>
            <pc:sldMk cId="1094165985" sldId="282"/>
            <ac:spMk id="46" creationId="{D9515179-177E-9F56-0953-4E66E0E221ED}"/>
          </ac:spMkLst>
        </pc:spChg>
        <pc:spChg chg="mod">
          <ac:chgData name="S.M.B.G. JANAKANTHA" userId="bb06e865-4089-450a-b5f0-01d1600ee2bf" providerId="ADAL" clId="{666729B7-211E-49D5-AFCD-25E5C66EE99F}" dt="2024-05-06T02:10:36.942" v="1062" actId="20577"/>
          <ac:spMkLst>
            <pc:docMk/>
            <pc:sldMk cId="1094165985" sldId="282"/>
            <ac:spMk id="47" creationId="{DBF68CEC-B76B-41CF-8E39-A69F0BF81B92}"/>
          </ac:spMkLst>
        </pc:spChg>
        <pc:spChg chg="mod">
          <ac:chgData name="S.M.B.G. JANAKANTHA" userId="bb06e865-4089-450a-b5f0-01d1600ee2bf" providerId="ADAL" clId="{666729B7-211E-49D5-AFCD-25E5C66EE99F}" dt="2024-05-06T02:10:49.831" v="1063" actId="571"/>
          <ac:spMkLst>
            <pc:docMk/>
            <pc:sldMk cId="1094165985" sldId="282"/>
            <ac:spMk id="49" creationId="{FE59133B-06CE-C8B3-FB19-E3963CFA476D}"/>
          </ac:spMkLst>
        </pc:spChg>
        <pc:spChg chg="mod">
          <ac:chgData name="S.M.B.G. JANAKANTHA" userId="bb06e865-4089-450a-b5f0-01d1600ee2bf" providerId="ADAL" clId="{666729B7-211E-49D5-AFCD-25E5C66EE99F}" dt="2024-05-06T02:11:00.893" v="1082" actId="20577"/>
          <ac:spMkLst>
            <pc:docMk/>
            <pc:sldMk cId="1094165985" sldId="282"/>
            <ac:spMk id="50" creationId="{8ECEA8C7-C417-1370-A1C0-33C7B5DE4F8A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2" creationId="{B2E51D12-BD3A-FF92-1ADA-9F02D4122463}"/>
          </ac:spMkLst>
        </pc:spChg>
        <pc:spChg chg="mod">
          <ac:chgData name="S.M.B.G. JANAKANTHA" userId="bb06e865-4089-450a-b5f0-01d1600ee2bf" providerId="ADAL" clId="{666729B7-211E-49D5-AFCD-25E5C66EE99F}" dt="2024-05-06T02:13:34.414" v="1104" actId="571"/>
          <ac:spMkLst>
            <pc:docMk/>
            <pc:sldMk cId="1094165985" sldId="282"/>
            <ac:spMk id="53" creationId="{D95C23D6-DE9D-1F14-21B4-CFADFFA0C30C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5" creationId="{C2BEE2CB-4798-069C-5C64-DD11C7301E9F}"/>
          </ac:spMkLst>
        </pc:spChg>
        <pc:spChg chg="mod">
          <ac:chgData name="S.M.B.G. JANAKANTHA" userId="bb06e865-4089-450a-b5f0-01d1600ee2bf" providerId="ADAL" clId="{666729B7-211E-49D5-AFCD-25E5C66EE99F}" dt="2024-05-06T02:13:34.233" v="1103" actId="571"/>
          <ac:spMkLst>
            <pc:docMk/>
            <pc:sldMk cId="1094165985" sldId="282"/>
            <ac:spMk id="56" creationId="{DA72B9D5-C6E5-DACF-7AC4-615DFD4E950C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8" creationId="{4890BC63-2134-0A35-7A43-94B89FB5F8FA}"/>
          </ac:spMkLst>
        </pc:spChg>
        <pc:spChg chg="mod">
          <ac:chgData name="S.M.B.G. JANAKANTHA" userId="bb06e865-4089-450a-b5f0-01d1600ee2bf" providerId="ADAL" clId="{666729B7-211E-49D5-AFCD-25E5C66EE99F}" dt="2024-05-06T02:13:34.016" v="1102" actId="571"/>
          <ac:spMkLst>
            <pc:docMk/>
            <pc:sldMk cId="1094165985" sldId="282"/>
            <ac:spMk id="59" creationId="{4CC46983-99D1-13C5-7844-A1C70CB10C5A}"/>
          </ac:spMkLst>
        </pc:spChg>
        <pc:spChg chg="mod">
          <ac:chgData name="S.M.B.G. JANAKANTHA" userId="bb06e865-4089-450a-b5f0-01d1600ee2bf" providerId="ADAL" clId="{666729B7-211E-49D5-AFCD-25E5C66EE99F}" dt="2024-05-06T02:13:42.319" v="1108" actId="571"/>
          <ac:spMkLst>
            <pc:docMk/>
            <pc:sldMk cId="1094165985" sldId="282"/>
            <ac:spMk id="61" creationId="{6DA06372-EB1C-6011-622A-DC9D413DA8A9}"/>
          </ac:spMkLst>
        </pc:spChg>
        <pc:spChg chg="mod">
          <ac:chgData name="S.M.B.G. JANAKANTHA" userId="bb06e865-4089-450a-b5f0-01d1600ee2bf" providerId="ADAL" clId="{666729B7-211E-49D5-AFCD-25E5C66EE99F}" dt="2024-05-06T02:18:26.474" v="1282" actId="6549"/>
          <ac:spMkLst>
            <pc:docMk/>
            <pc:sldMk cId="1094165985" sldId="282"/>
            <ac:spMk id="62" creationId="{EA979BA7-BEA0-31D6-8294-D801544090CC}"/>
          </ac:spMkLst>
        </pc:spChg>
        <pc:spChg chg="mod">
          <ac:chgData name="S.M.B.G. JANAKANTHA" userId="bb06e865-4089-450a-b5f0-01d1600ee2bf" providerId="ADAL" clId="{666729B7-211E-49D5-AFCD-25E5C66EE99F}" dt="2024-05-06T02:13:44.915" v="1109" actId="571"/>
          <ac:spMkLst>
            <pc:docMk/>
            <pc:sldMk cId="1094165985" sldId="282"/>
            <ac:spMk id="64" creationId="{B34757AE-C092-955E-3F07-17751214DDCE}"/>
          </ac:spMkLst>
        </pc:spChg>
        <pc:spChg chg="mod">
          <ac:chgData name="S.M.B.G. JANAKANTHA" userId="bb06e865-4089-450a-b5f0-01d1600ee2bf" providerId="ADAL" clId="{666729B7-211E-49D5-AFCD-25E5C66EE99F}" dt="2024-05-06T02:17:29.716" v="1253" actId="20577"/>
          <ac:spMkLst>
            <pc:docMk/>
            <pc:sldMk cId="1094165985" sldId="282"/>
            <ac:spMk id="65" creationId="{D88397C6-8966-B572-30D0-55A395C67487}"/>
          </ac:spMkLst>
        </pc:spChg>
        <pc:spChg chg="mod">
          <ac:chgData name="S.M.B.G. JANAKANTHA" userId="bb06e865-4089-450a-b5f0-01d1600ee2bf" providerId="ADAL" clId="{666729B7-211E-49D5-AFCD-25E5C66EE99F}" dt="2024-05-06T02:13:46.995" v="1110" actId="571"/>
          <ac:spMkLst>
            <pc:docMk/>
            <pc:sldMk cId="1094165985" sldId="282"/>
            <ac:spMk id="67" creationId="{7E3CC98F-F5D2-CDE0-39A2-71F26A417EF1}"/>
          </ac:spMkLst>
        </pc:spChg>
        <pc:spChg chg="mod">
          <ac:chgData name="S.M.B.G. JANAKANTHA" userId="bb06e865-4089-450a-b5f0-01d1600ee2bf" providerId="ADAL" clId="{666729B7-211E-49D5-AFCD-25E5C66EE99F}" dt="2024-05-06T02:17:12.468" v="1228" actId="20577"/>
          <ac:spMkLst>
            <pc:docMk/>
            <pc:sldMk cId="1094165985" sldId="282"/>
            <ac:spMk id="68" creationId="{C629CA83-40B0-B184-DC80-48630AD5B5A4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0" creationId="{BE6FE9B7-DC0D-6A80-EBC0-4D3F2429120A}"/>
          </ac:spMkLst>
        </pc:spChg>
        <pc:spChg chg="mod">
          <ac:chgData name="S.M.B.G. JANAKANTHA" userId="bb06e865-4089-450a-b5f0-01d1600ee2bf" providerId="ADAL" clId="{666729B7-211E-49D5-AFCD-25E5C66EE99F}" dt="2024-05-06T02:14:16.728" v="1112" actId="571"/>
          <ac:spMkLst>
            <pc:docMk/>
            <pc:sldMk cId="1094165985" sldId="282"/>
            <ac:spMk id="71" creationId="{CB4D9667-CB16-0700-7DB7-DA5995BD6ECA}"/>
          </ac:spMkLst>
        </pc:spChg>
        <pc:spChg chg="mod">
          <ac:chgData name="S.M.B.G. JANAKANTHA" userId="bb06e865-4089-450a-b5f0-01d1600ee2bf" providerId="ADAL" clId="{666729B7-211E-49D5-AFCD-25E5C66EE99F}" dt="2024-05-06T02:15:22.017" v="1120" actId="571"/>
          <ac:spMkLst>
            <pc:docMk/>
            <pc:sldMk cId="1094165985" sldId="282"/>
            <ac:spMk id="76" creationId="{3D4F4064-8367-8841-5CEA-F1D1EFA728BA}"/>
          </ac:spMkLst>
        </pc:spChg>
        <pc:spChg chg="mod">
          <ac:chgData name="S.M.B.G. JANAKANTHA" userId="bb06e865-4089-450a-b5f0-01d1600ee2bf" providerId="ADAL" clId="{666729B7-211E-49D5-AFCD-25E5C66EE99F}" dt="2024-05-06T02:17:04.645" v="1213" actId="20577"/>
          <ac:spMkLst>
            <pc:docMk/>
            <pc:sldMk cId="1094165985" sldId="282"/>
            <ac:spMk id="77" creationId="{912AF980-9597-6449-8D96-6FD2ACE4E85A}"/>
          </ac:spMkLst>
        </pc:spChg>
        <pc:spChg chg="mod">
          <ac:chgData name="S.M.B.G. JANAKANTHA" userId="bb06e865-4089-450a-b5f0-01d1600ee2bf" providerId="ADAL" clId="{666729B7-211E-49D5-AFCD-25E5C66EE99F}" dt="2024-05-06T02:16:23.809" v="1171" actId="571"/>
          <ac:spMkLst>
            <pc:docMk/>
            <pc:sldMk cId="1094165985" sldId="282"/>
            <ac:spMk id="80" creationId="{2AE6593F-7866-95C9-207A-AC85E2955D4E}"/>
          </ac:spMkLst>
        </pc:spChg>
        <pc:spChg chg="mod">
          <ac:chgData name="S.M.B.G. JANAKANTHA" userId="bb06e865-4089-450a-b5f0-01d1600ee2bf" providerId="ADAL" clId="{666729B7-211E-49D5-AFCD-25E5C66EE99F}" dt="2024-05-06T02:16:51.230" v="1189" actId="20577"/>
          <ac:spMkLst>
            <pc:docMk/>
            <pc:sldMk cId="1094165985" sldId="282"/>
            <ac:spMk id="81" creationId="{9AD0EE94-36D9-33D4-815B-0C7B8717741E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4" creationId="{036A6E45-A901-4AE5-A239-08D7D387131B}"/>
          </ac:spMkLst>
        </pc:spChg>
        <pc:spChg chg="mod">
          <ac:chgData name="S.M.B.G. JANAKANTHA" userId="bb06e865-4089-450a-b5f0-01d1600ee2bf" providerId="ADAL" clId="{666729B7-211E-49D5-AFCD-25E5C66EE99F}" dt="2024-05-06T02:19:06.988" v="1301" actId="20577"/>
          <ac:spMkLst>
            <pc:docMk/>
            <pc:sldMk cId="1094165985" sldId="282"/>
            <ac:spMk id="85" creationId="{44491883-4577-42B9-4AA8-79D9384EC8E4}"/>
          </ac:spMkLst>
        </pc:spChg>
        <pc:spChg chg="mod">
          <ac:chgData name="S.M.B.G. JANAKANTHA" userId="bb06e865-4089-450a-b5f0-01d1600ee2bf" providerId="ADAL" clId="{666729B7-211E-49D5-AFCD-25E5C66EE99F}" dt="2024-05-06T02:18:56.236" v="1286" actId="571"/>
          <ac:spMkLst>
            <pc:docMk/>
            <pc:sldMk cId="1094165985" sldId="282"/>
            <ac:spMk id="87" creationId="{45B7385D-3954-7191-8824-4D6B5766E1B3}"/>
          </ac:spMkLst>
        </pc:spChg>
        <pc:spChg chg="mod">
          <ac:chgData name="S.M.B.G. JANAKANTHA" userId="bb06e865-4089-450a-b5f0-01d1600ee2bf" providerId="ADAL" clId="{666729B7-211E-49D5-AFCD-25E5C66EE99F}" dt="2024-05-06T02:19:12.299" v="1311" actId="20577"/>
          <ac:spMkLst>
            <pc:docMk/>
            <pc:sldMk cId="1094165985" sldId="282"/>
            <ac:spMk id="88" creationId="{BBF18DC9-CB62-0F27-D0DD-6195A950D52B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0" creationId="{F1FE30C3-F469-B449-F59F-27BF02C0D7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1" creationId="{D7FF17CE-835A-D1E1-3ADC-C2960BDC38FD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3" creationId="{A3E734B4-D28D-5E33-4E4B-9DB38834895A}"/>
          </ac:spMkLst>
        </pc:spChg>
        <pc:spChg chg="mod">
          <ac:chgData name="S.M.B.G. JANAKANTHA" userId="bb06e865-4089-450a-b5f0-01d1600ee2bf" providerId="ADAL" clId="{666729B7-211E-49D5-AFCD-25E5C66EE99F}" dt="2024-05-06T02:18:58.255" v="1288" actId="571"/>
          <ac:spMkLst>
            <pc:docMk/>
            <pc:sldMk cId="1094165985" sldId="282"/>
            <ac:spMk id="94" creationId="{5B90F995-75EC-5110-AA9B-6EA6D87973A2}"/>
          </ac:spMkLst>
        </pc:spChg>
        <pc:spChg chg="add del mod">
          <ac:chgData name="S.M.B.G. JANAKANTHA" userId="bb06e865-4089-450a-b5f0-01d1600ee2bf" providerId="ADAL" clId="{666729B7-211E-49D5-AFCD-25E5C66EE99F}" dt="2024-05-06T02:20:52.370" v="1342" actId="478"/>
          <ac:spMkLst>
            <pc:docMk/>
            <pc:sldMk cId="1094165985" sldId="282"/>
            <ac:spMk id="97" creationId="{4BF17F87-4A32-FCEB-B8DE-E707D77C2C14}"/>
          </ac:spMkLst>
        </pc:spChg>
        <pc:spChg chg="add mod ord topLvl">
          <ac:chgData name="S.M.B.G. JANAKANTHA" userId="bb06e865-4089-450a-b5f0-01d1600ee2bf" providerId="ADAL" clId="{666729B7-211E-49D5-AFCD-25E5C66EE99F}" dt="2024-05-06T05:03:57.080" v="3174" actId="14861"/>
          <ac:spMkLst>
            <pc:docMk/>
            <pc:sldMk cId="1094165985" sldId="282"/>
            <ac:spMk id="98" creationId="{338D7E2A-849A-BF2E-C29E-0AFD8F9464EC}"/>
          </ac:spMkLst>
        </pc:spChg>
        <pc:spChg chg="add del mod">
          <ac:chgData name="S.M.B.G. JANAKANTHA" userId="bb06e865-4089-450a-b5f0-01d1600ee2bf" providerId="ADAL" clId="{666729B7-211E-49D5-AFCD-25E5C66EE99F}" dt="2024-05-06T02:24:48.654" v="1411" actId="478"/>
          <ac:spMkLst>
            <pc:docMk/>
            <pc:sldMk cId="1094165985" sldId="282"/>
            <ac:spMk id="102" creationId="{95BAFAE6-414C-7B6F-70E6-AC864BD03DA0}"/>
          </ac:spMkLst>
        </pc:spChg>
        <pc:spChg chg="add del mod">
          <ac:chgData name="S.M.B.G. JANAKANTHA" userId="bb06e865-4089-450a-b5f0-01d1600ee2bf" providerId="ADAL" clId="{666729B7-211E-49D5-AFCD-25E5C66EE99F}" dt="2024-05-06T02:30:23.861" v="1488" actId="478"/>
          <ac:spMkLst>
            <pc:docMk/>
            <pc:sldMk cId="1094165985" sldId="282"/>
            <ac:spMk id="105" creationId="{BED0D0F1-3782-29FB-1B8E-70FDACEBE62E}"/>
          </ac:spMkLst>
        </pc:spChg>
        <pc:spChg chg="add del mod">
          <ac:chgData name="S.M.B.G. JANAKANTHA" userId="bb06e865-4089-450a-b5f0-01d1600ee2bf" providerId="ADAL" clId="{666729B7-211E-49D5-AFCD-25E5C66EE99F}" dt="2024-05-06T02:52:46.435" v="1772" actId="478"/>
          <ac:spMkLst>
            <pc:docMk/>
            <pc:sldMk cId="1094165985" sldId="282"/>
            <ac:spMk id="112" creationId="{1481CF6A-8774-04D0-02BE-A1951556A81C}"/>
          </ac:spMkLst>
        </pc:spChg>
        <pc:spChg chg="add mod ord">
          <ac:chgData name="S.M.B.G. JANAKANTHA" userId="bb06e865-4089-450a-b5f0-01d1600ee2bf" providerId="ADAL" clId="{666729B7-211E-49D5-AFCD-25E5C66EE99F}" dt="2024-05-06T03:16:02.513" v="2142" actId="1035"/>
          <ac:spMkLst>
            <pc:docMk/>
            <pc:sldMk cId="1094165985" sldId="282"/>
            <ac:spMk id="115" creationId="{CB5843B1-E521-BE8B-659F-1F3DBA5A6DDE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19" creationId="{D167C6E7-A1D3-61F1-927B-EE814734487D}"/>
          </ac:spMkLst>
        </pc:spChg>
        <pc:spChg chg="add mod">
          <ac:chgData name="S.M.B.G. JANAKANTHA" userId="bb06e865-4089-450a-b5f0-01d1600ee2bf" providerId="ADAL" clId="{666729B7-211E-49D5-AFCD-25E5C66EE99F}" dt="2024-05-06T03:05:29.638" v="2084" actId="571"/>
          <ac:spMkLst>
            <pc:docMk/>
            <pc:sldMk cId="1094165985" sldId="282"/>
            <ac:spMk id="120" creationId="{C7D8B385-BF7D-FC06-21C0-48D5EB78F048}"/>
          </ac:spMkLst>
        </pc:spChg>
        <pc:spChg chg="add del mod">
          <ac:chgData name="S.M.B.G. JANAKANTHA" userId="bb06e865-4089-450a-b5f0-01d1600ee2bf" providerId="ADAL" clId="{666729B7-211E-49D5-AFCD-25E5C66EE99F}" dt="2024-05-06T03:07:22.595" v="2088" actId="478"/>
          <ac:spMkLst>
            <pc:docMk/>
            <pc:sldMk cId="1094165985" sldId="282"/>
            <ac:spMk id="123" creationId="{A15CCFFA-CCBA-B5B8-D1BC-7123ED2C1463}"/>
          </ac:spMkLst>
        </pc:spChg>
        <pc:spChg chg="add mod">
          <ac:chgData name="S.M.B.G. JANAKANTHA" userId="bb06e865-4089-450a-b5f0-01d1600ee2bf" providerId="ADAL" clId="{666729B7-211E-49D5-AFCD-25E5C66EE99F}" dt="2024-05-06T03:14:34.916" v="2115" actId="1038"/>
          <ac:spMkLst>
            <pc:docMk/>
            <pc:sldMk cId="1094165985" sldId="282"/>
            <ac:spMk id="124" creationId="{53BF0D28-4474-4B44-A88D-5EDD7C4550E4}"/>
          </ac:spMkLst>
        </pc:spChg>
        <pc:spChg chg="add del mod">
          <ac:chgData name="S.M.B.G. JANAKANTHA" userId="bb06e865-4089-450a-b5f0-01d1600ee2bf" providerId="ADAL" clId="{666729B7-211E-49D5-AFCD-25E5C66EE99F}" dt="2024-05-06T03:10:59.130" v="2099" actId="478"/>
          <ac:spMkLst>
            <pc:docMk/>
            <pc:sldMk cId="1094165985" sldId="282"/>
            <ac:spMk id="127" creationId="{713B237F-6E0D-FF1F-3D23-5E6D7BD99859}"/>
          </ac:spMkLst>
        </pc:spChg>
        <pc:spChg chg="add mod">
          <ac:chgData name="S.M.B.G. JANAKANTHA" userId="bb06e865-4089-450a-b5f0-01d1600ee2bf" providerId="ADAL" clId="{666729B7-211E-49D5-AFCD-25E5C66EE99F}" dt="2024-05-06T03:38:38.866" v="2284" actId="11529"/>
          <ac:spMkLst>
            <pc:docMk/>
            <pc:sldMk cId="1094165985" sldId="282"/>
            <ac:spMk id="1030" creationId="{3DAC8703-1FDC-EFD3-F3BC-CA469460BF7B}"/>
          </ac:spMkLst>
        </pc:spChg>
        <pc:spChg chg="add mod">
          <ac:chgData name="S.M.B.G. JANAKANTHA" userId="bb06e865-4089-450a-b5f0-01d1600ee2bf" providerId="ADAL" clId="{666729B7-211E-49D5-AFCD-25E5C66EE99F}" dt="2024-05-06T03:39:37.563" v="2297" actId="1076"/>
          <ac:spMkLst>
            <pc:docMk/>
            <pc:sldMk cId="1094165985" sldId="282"/>
            <ac:spMk id="1031" creationId="{80C8F4A6-0A7F-93B1-47C4-D4372F763898}"/>
          </ac:spMkLst>
        </pc:spChg>
        <pc:spChg chg="add del mod">
          <ac:chgData name="S.M.B.G. JANAKANTHA" userId="bb06e865-4089-450a-b5f0-01d1600ee2bf" providerId="ADAL" clId="{666729B7-211E-49D5-AFCD-25E5C66EE99F}" dt="2024-05-06T03:45:41.792" v="2299" actId="478"/>
          <ac:spMkLst>
            <pc:docMk/>
            <pc:sldMk cId="1094165985" sldId="282"/>
            <ac:spMk id="1035" creationId="{6FC4AC5E-1A8B-4EBC-89A9-FEEDF4B26CE8}"/>
          </ac:spMkLst>
        </pc:spChg>
        <pc:spChg chg="add mod">
          <ac:chgData name="S.M.B.G. JANAKANTHA" userId="bb06e865-4089-450a-b5f0-01d1600ee2bf" providerId="ADAL" clId="{666729B7-211E-49D5-AFCD-25E5C66EE99F}" dt="2024-05-06T03:50:47.823" v="2333" actId="14826"/>
          <ac:spMkLst>
            <pc:docMk/>
            <pc:sldMk cId="1094165985" sldId="282"/>
            <ac:spMk id="1040" creationId="{A2BD5594-F361-5A5A-83BD-D1368B94C785}"/>
          </ac:spMkLst>
        </pc:spChg>
        <pc:grpChg chg="add 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2" creationId="{C3862D30-180B-BEBB-ECC3-64A679EB3A33}"/>
          </ac:grpSpMkLst>
        </pc:grpChg>
        <pc:grpChg chg="mod">
          <ac:chgData name="S.M.B.G. JANAKANTHA" userId="bb06e865-4089-450a-b5f0-01d1600ee2bf" providerId="ADAL" clId="{666729B7-211E-49D5-AFCD-25E5C66EE99F}" dt="2024-05-05T19:24:31.619" v="101"/>
          <ac:grpSpMkLst>
            <pc:docMk/>
            <pc:sldMk cId="1094165985" sldId="282"/>
            <ac:grpSpMk id="3" creationId="{A9E7BA8D-ECC6-ACA7-4C03-D3FD71786C10}"/>
          </ac:grpSpMkLst>
        </pc:grpChg>
        <pc:grpChg chg="add del mod">
          <ac:chgData name="S.M.B.G. JANAKANTHA" userId="bb06e865-4089-450a-b5f0-01d1600ee2bf" providerId="ADAL" clId="{666729B7-211E-49D5-AFCD-25E5C66EE99F}" dt="2024-05-06T02:09:29.464" v="1027" actId="478"/>
          <ac:grpSpMkLst>
            <pc:docMk/>
            <pc:sldMk cId="1094165985" sldId="282"/>
            <ac:grpSpMk id="10" creationId="{2A17315C-081F-8419-8B9B-76BD2BD55AE3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13" creationId="{6A5E7415-E6CF-6F4E-A07C-A2B5B564485D}"/>
          </ac:grpSpMkLst>
        </pc:grpChg>
        <pc:grpChg chg="add del mod">
          <ac:chgData name="S.M.B.G. JANAKANTHA" userId="bb06e865-4089-450a-b5f0-01d1600ee2bf" providerId="ADAL" clId="{666729B7-211E-49D5-AFCD-25E5C66EE99F}" dt="2024-05-06T05:11:14.391" v="3241" actId="165"/>
          <ac:grpSpMkLst>
            <pc:docMk/>
            <pc:sldMk cId="1094165985" sldId="282"/>
            <ac:grpSpMk id="14" creationId="{535BEFAB-9960-E3A0-DB5D-99FAEBD7937A}"/>
          </ac:grpSpMkLst>
        </pc:grpChg>
        <pc:grpChg chg="add del mod">
          <ac:chgData name="S.M.B.G. JANAKANTHA" userId="bb06e865-4089-450a-b5f0-01d1600ee2bf" providerId="ADAL" clId="{666729B7-211E-49D5-AFCD-25E5C66EE99F}" dt="2024-05-06T02:12:56.441" v="1095" actId="478"/>
          <ac:grpSpMkLst>
            <pc:docMk/>
            <pc:sldMk cId="1094165985" sldId="282"/>
            <ac:grpSpMk id="25" creationId="{B0D75BC8-3534-156F-B4A2-E1635972E4BA}"/>
          </ac:grpSpMkLst>
        </pc:grpChg>
        <pc:grpChg chg="add del mod">
          <ac:chgData name="S.M.B.G. JANAKANTHA" userId="bb06e865-4089-450a-b5f0-01d1600ee2bf" providerId="ADAL" clId="{666729B7-211E-49D5-AFCD-25E5C66EE99F}" dt="2024-05-06T02:13:37.728" v="1107" actId="478"/>
          <ac:grpSpMkLst>
            <pc:docMk/>
            <pc:sldMk cId="1094165985" sldId="282"/>
            <ac:grpSpMk id="30" creationId="{F6862AC5-19D4-C65B-A80C-A440DE119BCF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3" creationId="{00203D42-D932-5886-3004-07CBECF6CA3B}"/>
          </ac:grpSpMkLst>
        </pc:grpChg>
        <pc:grpChg chg="add del mod">
          <ac:chgData name="S.M.B.G. JANAKANTHA" userId="bb06e865-4089-450a-b5f0-01d1600ee2bf" providerId="ADAL" clId="{666729B7-211E-49D5-AFCD-25E5C66EE99F}" dt="2024-05-06T02:12:51.141" v="1091" actId="478"/>
          <ac:grpSpMkLst>
            <pc:docMk/>
            <pc:sldMk cId="1094165985" sldId="282"/>
            <ac:grpSpMk id="36" creationId="{24C4D2DE-8D1A-5AC5-308E-5D95B3F5485B}"/>
          </ac:grpSpMkLst>
        </pc:grpChg>
        <pc:grpChg chg="add del mod">
          <ac:chgData name="S.M.B.G. JANAKANTHA" userId="bb06e865-4089-450a-b5f0-01d1600ee2bf" providerId="ADAL" clId="{666729B7-211E-49D5-AFCD-25E5C66EE99F}" dt="2024-05-06T02:12:57.559" v="1096" actId="478"/>
          <ac:grpSpMkLst>
            <pc:docMk/>
            <pc:sldMk cId="1094165985" sldId="282"/>
            <ac:grpSpMk id="39" creationId="{04A6FFA1-7384-D4E5-982C-B96D631A3D8E}"/>
          </ac:grpSpMkLst>
        </pc:grpChg>
        <pc:grpChg chg="add mod">
          <ac:chgData name="S.M.B.G. JANAKANTHA" userId="bb06e865-4089-450a-b5f0-01d1600ee2bf" providerId="ADAL" clId="{666729B7-211E-49D5-AFCD-25E5C66EE99F}" dt="2024-05-06T02:09:35.107" v="1030" actId="571"/>
          <ac:grpSpMkLst>
            <pc:docMk/>
            <pc:sldMk cId="1094165985" sldId="282"/>
            <ac:grpSpMk id="42" creationId="{49EFF9B2-58C6-32BB-6B4A-AF4C1F8C6D70}"/>
          </ac:grpSpMkLst>
        </pc:grpChg>
        <pc:grpChg chg="add del mod">
          <ac:chgData name="S.M.B.G. JANAKANTHA" userId="bb06e865-4089-450a-b5f0-01d1600ee2bf" providerId="ADAL" clId="{666729B7-211E-49D5-AFCD-25E5C66EE99F}" dt="2024-05-06T02:12:53.632" v="1094" actId="478"/>
          <ac:grpSpMkLst>
            <pc:docMk/>
            <pc:sldMk cId="1094165985" sldId="282"/>
            <ac:grpSpMk id="45" creationId="{5905247E-F3C8-6BC1-7E3D-EA60FFBD06C4}"/>
          </ac:grpSpMkLst>
        </pc:grpChg>
        <pc:grpChg chg="add del mod">
          <ac:chgData name="S.M.B.G. JANAKANTHA" userId="bb06e865-4089-450a-b5f0-01d1600ee2bf" providerId="ADAL" clId="{666729B7-211E-49D5-AFCD-25E5C66EE99F}" dt="2024-05-06T02:12:52.466" v="1092" actId="478"/>
          <ac:grpSpMkLst>
            <pc:docMk/>
            <pc:sldMk cId="1094165985" sldId="282"/>
            <ac:grpSpMk id="48" creationId="{80AA3509-06E2-E9D1-003A-30BE72F1F95A}"/>
          </ac:grpSpMkLst>
        </pc:grpChg>
        <pc:grpChg chg="add mod">
          <ac:chgData name="S.M.B.G. JANAKANTHA" userId="bb06e865-4089-450a-b5f0-01d1600ee2bf" providerId="ADAL" clId="{666729B7-211E-49D5-AFCD-25E5C66EE99F}" dt="2024-05-06T02:13:34.414" v="1104" actId="571"/>
          <ac:grpSpMkLst>
            <pc:docMk/>
            <pc:sldMk cId="1094165985" sldId="282"/>
            <ac:grpSpMk id="51" creationId="{074CB68F-6C30-9022-AEEE-B02E3DF85105}"/>
          </ac:grpSpMkLst>
        </pc:grpChg>
        <pc:grpChg chg="add mod">
          <ac:chgData name="S.M.B.G. JANAKANTHA" userId="bb06e865-4089-450a-b5f0-01d1600ee2bf" providerId="ADAL" clId="{666729B7-211E-49D5-AFCD-25E5C66EE99F}" dt="2024-05-06T02:13:34.233" v="1103" actId="571"/>
          <ac:grpSpMkLst>
            <pc:docMk/>
            <pc:sldMk cId="1094165985" sldId="282"/>
            <ac:grpSpMk id="54" creationId="{6FB1EA9B-5E3E-AA3B-04F7-B37FA8248D51}"/>
          </ac:grpSpMkLst>
        </pc:grpChg>
        <pc:grpChg chg="add mod">
          <ac:chgData name="S.M.B.G. JANAKANTHA" userId="bb06e865-4089-450a-b5f0-01d1600ee2bf" providerId="ADAL" clId="{666729B7-211E-49D5-AFCD-25E5C66EE99F}" dt="2024-05-06T02:13:34.016" v="1102" actId="571"/>
          <ac:grpSpMkLst>
            <pc:docMk/>
            <pc:sldMk cId="1094165985" sldId="282"/>
            <ac:grpSpMk id="57" creationId="{588A24F5-7EAA-0FF9-52A5-5510831EDB5D}"/>
          </ac:grpSpMkLst>
        </pc:grpChg>
        <pc:grpChg chg="add mod">
          <ac:chgData name="S.M.B.G. JANAKANTHA" userId="bb06e865-4089-450a-b5f0-01d1600ee2bf" providerId="ADAL" clId="{666729B7-211E-49D5-AFCD-25E5C66EE99F}" dt="2024-05-06T03:18:25.241" v="2264" actId="1037"/>
          <ac:grpSpMkLst>
            <pc:docMk/>
            <pc:sldMk cId="1094165985" sldId="282"/>
            <ac:grpSpMk id="60" creationId="{404088A8-F3EA-7D00-057A-C45F8B0D7843}"/>
          </ac:grpSpMkLst>
        </pc:grpChg>
        <pc:grpChg chg="add mod">
          <ac:chgData name="S.M.B.G. JANAKANTHA" userId="bb06e865-4089-450a-b5f0-01d1600ee2bf" providerId="ADAL" clId="{666729B7-211E-49D5-AFCD-25E5C66EE99F}" dt="2024-05-06T03:18:13.450" v="2254" actId="12788"/>
          <ac:grpSpMkLst>
            <pc:docMk/>
            <pc:sldMk cId="1094165985" sldId="282"/>
            <ac:grpSpMk id="63" creationId="{64126E23-C31B-BE8D-06B5-F9A14959E8D9}"/>
          </ac:grpSpMkLst>
        </pc:grpChg>
        <pc:grpChg chg="add mod">
          <ac:chgData name="S.M.B.G. JANAKANTHA" userId="bb06e865-4089-450a-b5f0-01d1600ee2bf" providerId="ADAL" clId="{666729B7-211E-49D5-AFCD-25E5C66EE99F}" dt="2024-05-06T03:18:33.766" v="2277" actId="1038"/>
          <ac:grpSpMkLst>
            <pc:docMk/>
            <pc:sldMk cId="1094165985" sldId="282"/>
            <ac:grpSpMk id="66" creationId="{4ECDCDB2-6343-238C-4596-32B3B1449C41}"/>
          </ac:grpSpMkLst>
        </pc:grpChg>
        <pc:grpChg chg="add mod">
          <ac:chgData name="S.M.B.G. JANAKANTHA" userId="bb06e865-4089-450a-b5f0-01d1600ee2bf" providerId="ADAL" clId="{666729B7-211E-49D5-AFCD-25E5C66EE99F}" dt="2024-05-06T02:14:16.728" v="1112" actId="571"/>
          <ac:grpSpMkLst>
            <pc:docMk/>
            <pc:sldMk cId="1094165985" sldId="282"/>
            <ac:grpSpMk id="69" creationId="{27A8B0D9-E90E-425E-5562-29E0A51EEDB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75" creationId="{229C2284-D086-FC53-9BB8-81979995C4ED}"/>
          </ac:grpSpMkLst>
        </pc:grpChg>
        <pc:grpChg chg="add mod">
          <ac:chgData name="S.M.B.G. JANAKANTHA" userId="bb06e865-4089-450a-b5f0-01d1600ee2bf" providerId="ADAL" clId="{666729B7-211E-49D5-AFCD-25E5C66EE99F}" dt="2024-05-06T03:02:46.748" v="2067" actId="1035"/>
          <ac:grpSpMkLst>
            <pc:docMk/>
            <pc:sldMk cId="1094165985" sldId="282"/>
            <ac:grpSpMk id="79" creationId="{A5EC661F-4D65-EBF8-DF3E-57CE573CCEFF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3" creationId="{BABAF842-6886-3A71-C55B-03757F9E04D6}"/>
          </ac:grpSpMkLst>
        </pc:grpChg>
        <pc:grpChg chg="add mod">
          <ac:chgData name="S.M.B.G. JANAKANTHA" userId="bb06e865-4089-450a-b5f0-01d1600ee2bf" providerId="ADAL" clId="{666729B7-211E-49D5-AFCD-25E5C66EE99F}" dt="2024-05-06T02:49:05.083" v="1763" actId="1035"/>
          <ac:grpSpMkLst>
            <pc:docMk/>
            <pc:sldMk cId="1094165985" sldId="282"/>
            <ac:grpSpMk id="86" creationId="{F3442EA9-D229-4E86-423E-1426D5A77603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89" creationId="{D515A03B-BFA2-D269-5950-8D1EC6AA048A}"/>
          </ac:grpSpMkLst>
        </pc:grpChg>
        <pc:grpChg chg="add mod">
          <ac:chgData name="S.M.B.G. JANAKANTHA" userId="bb06e865-4089-450a-b5f0-01d1600ee2bf" providerId="ADAL" clId="{666729B7-211E-49D5-AFCD-25E5C66EE99F}" dt="2024-05-06T02:18:58.255" v="1288" actId="571"/>
          <ac:grpSpMkLst>
            <pc:docMk/>
            <pc:sldMk cId="1094165985" sldId="282"/>
            <ac:grpSpMk id="92" creationId="{C2432787-EA6C-6E10-2AB0-D452C085BBA8}"/>
          </ac:grpSpMkLst>
        </pc:grpChg>
        <pc:grpChg chg="add del mod topLvl">
          <ac:chgData name="S.M.B.G. JANAKANTHA" userId="bb06e865-4089-450a-b5f0-01d1600ee2bf" providerId="ADAL" clId="{666729B7-211E-49D5-AFCD-25E5C66EE99F}" dt="2024-05-06T02:45:25.043" v="1679" actId="165"/>
          <ac:grpSpMkLst>
            <pc:docMk/>
            <pc:sldMk cId="1094165985" sldId="282"/>
            <ac:grpSpMk id="99" creationId="{DCBD4286-579E-B119-47B2-6A87CE01F994}"/>
          </ac:grpSpMkLst>
        </pc:grpChg>
        <pc:grpChg chg="add del mod">
          <ac:chgData name="S.M.B.G. JANAKANTHA" userId="bb06e865-4089-450a-b5f0-01d1600ee2bf" providerId="ADAL" clId="{666729B7-211E-49D5-AFCD-25E5C66EE99F}" dt="2024-05-06T02:45:22.421" v="1678" actId="165"/>
          <ac:grpSpMkLst>
            <pc:docMk/>
            <pc:sldMk cId="1094165985" sldId="282"/>
            <ac:grpSpMk id="108" creationId="{A3D29BA1-CF24-75F3-C6DC-58C392EB170D}"/>
          </ac:grpSpMkLst>
        </pc:grpChg>
        <pc:grpChg chg="add mod">
          <ac:chgData name="S.M.B.G. JANAKANTHA" userId="bb06e865-4089-450a-b5f0-01d1600ee2bf" providerId="ADAL" clId="{666729B7-211E-49D5-AFCD-25E5C66EE99F}" dt="2024-05-06T05:07:34.074" v="3212" actId="1037"/>
          <ac:grpSpMkLst>
            <pc:docMk/>
            <pc:sldMk cId="1094165985" sldId="282"/>
            <ac:grpSpMk id="109" creationId="{EAC409EA-2248-3DF9-95A6-492136CF91F7}"/>
          </ac:grpSpMkLst>
        </pc:grpChg>
        <pc:grpChg chg="add mod">
          <ac:chgData name="S.M.B.G. JANAKANTHA" userId="bb06e865-4089-450a-b5f0-01d1600ee2bf" providerId="ADAL" clId="{666729B7-211E-49D5-AFCD-25E5C66EE99F}" dt="2024-05-06T03:01:52.985" v="2054" actId="1076"/>
          <ac:grpSpMkLst>
            <pc:docMk/>
            <pc:sldMk cId="1094165985" sldId="282"/>
            <ac:grpSpMk id="118" creationId="{C955B171-B341-2B2A-1414-9813DA35D135}"/>
          </ac:grpSpMkLst>
        </pc:grpChg>
        <pc:grpChg chg="add mod">
          <ac:chgData name="S.M.B.G. JANAKANTHA" userId="bb06e865-4089-450a-b5f0-01d1600ee2bf" providerId="ADAL" clId="{666729B7-211E-49D5-AFCD-25E5C66EE99F}" dt="2024-05-06T03:14:28.658" v="2110" actId="164"/>
          <ac:grpSpMkLst>
            <pc:docMk/>
            <pc:sldMk cId="1094165985" sldId="282"/>
            <ac:grpSpMk id="1027" creationId="{E6164335-BF7E-506D-92A0-C2751E30E8E0}"/>
          </ac:grpSpMkLst>
        </pc:grpChg>
        <pc:grpChg chg="add mod">
          <ac:chgData name="S.M.B.G. JANAKANTHA" userId="bb06e865-4089-450a-b5f0-01d1600ee2bf" providerId="ADAL" clId="{666729B7-211E-49D5-AFCD-25E5C66EE99F}" dt="2024-05-06T03:17:42.652" v="2167" actId="1037"/>
          <ac:grpSpMkLst>
            <pc:docMk/>
            <pc:sldMk cId="1094165985" sldId="282"/>
            <ac:grpSpMk id="1028" creationId="{E3A0610E-D572-0529-C89E-775091DF9D0A}"/>
          </ac:grpSpMkLst>
        </pc:grpChg>
        <pc:grpChg chg="add mod">
          <ac:chgData name="S.M.B.G. JANAKANTHA" userId="bb06e865-4089-450a-b5f0-01d1600ee2bf" providerId="ADAL" clId="{666729B7-211E-49D5-AFCD-25E5C66EE99F}" dt="2024-05-06T03:39:37.563" v="2297" actId="1076"/>
          <ac:grpSpMkLst>
            <pc:docMk/>
            <pc:sldMk cId="1094165985" sldId="282"/>
            <ac:grpSpMk id="1032" creationId="{1604F0D7-7987-97C8-029B-7880DECEE2CA}"/>
          </ac:grpSpMkLst>
        </pc:grpChg>
        <pc:grpChg chg="add mod">
          <ac:chgData name="S.M.B.G. JANAKANTHA" userId="bb06e865-4089-450a-b5f0-01d1600ee2bf" providerId="ADAL" clId="{666729B7-211E-49D5-AFCD-25E5C66EE99F}" dt="2024-05-06T03:50:47.823" v="2333" actId="14826"/>
          <ac:grpSpMkLst>
            <pc:docMk/>
            <pc:sldMk cId="1094165985" sldId="282"/>
            <ac:grpSpMk id="1041" creationId="{374A2EB7-F6BD-5E91-3B6F-96C4941C990D}"/>
          </ac:grpSpMkLst>
        </pc:grpChg>
        <pc:picChg chg="mod">
          <ac:chgData name="S.M.B.G. JANAKANTHA" userId="bb06e865-4089-450a-b5f0-01d1600ee2bf" providerId="ADAL" clId="{666729B7-211E-49D5-AFCD-25E5C66EE99F}" dt="2024-05-05T19:24:31.619" v="101"/>
          <ac:picMkLst>
            <pc:docMk/>
            <pc:sldMk cId="1094165985" sldId="282"/>
            <ac:picMk id="4" creationId="{67CF8158-2028-28BE-8DFF-70DB10104CD8}"/>
          </ac:picMkLst>
        </pc:picChg>
        <pc:picChg chg="add del mod">
          <ac:chgData name="S.M.B.G. JANAKANTHA" userId="bb06e865-4089-450a-b5f0-01d1600ee2bf" providerId="ADAL" clId="{666729B7-211E-49D5-AFCD-25E5C66EE99F}" dt="2024-05-06T01:39:18.544" v="490" actId="478"/>
          <ac:picMkLst>
            <pc:docMk/>
            <pc:sldMk cId="1094165985" sldId="282"/>
            <ac:picMk id="27" creationId="{D75BF7E8-49D7-DD78-CF66-210949D18C5B}"/>
          </ac:picMkLst>
        </pc:picChg>
        <pc:picChg chg="add mod topLvl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96" creationId="{05DA8DAD-A029-5ACB-999C-0B825130AE90}"/>
          </ac:picMkLst>
        </pc:picChg>
        <pc:picChg chg="add del mod">
          <ac:chgData name="S.M.B.G. JANAKANTHA" userId="bb06e865-4089-450a-b5f0-01d1600ee2bf" providerId="ADAL" clId="{666729B7-211E-49D5-AFCD-25E5C66EE99F}" dt="2024-05-06T02:35:20.774" v="1498" actId="478"/>
          <ac:picMkLst>
            <pc:docMk/>
            <pc:sldMk cId="1094165985" sldId="282"/>
            <ac:picMk id="101" creationId="{5A4CF4FF-F836-D180-A91D-C2BA7148C221}"/>
          </ac:picMkLst>
        </pc:picChg>
        <pc:picChg chg="add del mod modCrop">
          <ac:chgData name="S.M.B.G. JANAKANTHA" userId="bb06e865-4089-450a-b5f0-01d1600ee2bf" providerId="ADAL" clId="{666729B7-211E-49D5-AFCD-25E5C66EE99F}" dt="2024-05-06T02:35:19.427" v="1497" actId="478"/>
          <ac:picMkLst>
            <pc:docMk/>
            <pc:sldMk cId="1094165985" sldId="282"/>
            <ac:picMk id="104" creationId="{CA1B832E-AA47-6FB1-A917-32B7E0E4DC9F}"/>
          </ac:picMkLst>
        </pc:picChg>
        <pc:picChg chg="add mod topLvl modCrop">
          <ac:chgData name="S.M.B.G. JANAKANTHA" userId="bb06e865-4089-450a-b5f0-01d1600ee2bf" providerId="ADAL" clId="{666729B7-211E-49D5-AFCD-25E5C66EE99F}" dt="2024-05-06T02:47:06.442" v="1719" actId="164"/>
          <ac:picMkLst>
            <pc:docMk/>
            <pc:sldMk cId="1094165985" sldId="282"/>
            <ac:picMk id="107" creationId="{34B20B22-82AF-5A4C-43A7-013F17A708A9}"/>
          </ac:picMkLst>
        </pc:picChg>
        <pc:picChg chg="add del mod">
          <ac:chgData name="S.M.B.G. JANAKANTHA" userId="bb06e865-4089-450a-b5f0-01d1600ee2bf" providerId="ADAL" clId="{666729B7-211E-49D5-AFCD-25E5C66EE99F}" dt="2024-05-06T02:52:46.435" v="1772" actId="478"/>
          <ac:picMkLst>
            <pc:docMk/>
            <pc:sldMk cId="1094165985" sldId="282"/>
            <ac:picMk id="111" creationId="{147DFC64-7C12-EC29-22BD-25B8401ABE24}"/>
          </ac:picMkLst>
        </pc:picChg>
        <pc:picChg chg="add mod ord">
          <ac:chgData name="S.M.B.G. JANAKANTHA" userId="bb06e865-4089-450a-b5f0-01d1600ee2bf" providerId="ADAL" clId="{666729B7-211E-49D5-AFCD-25E5C66EE99F}" dt="2024-05-06T03:15:43.861" v="2129" actId="1036"/>
          <ac:picMkLst>
            <pc:docMk/>
            <pc:sldMk cId="1094165985" sldId="282"/>
            <ac:picMk id="114" creationId="{348E0A3E-E58A-0F3D-943A-30681EDA725E}"/>
          </ac:picMkLst>
        </pc:picChg>
        <pc:picChg chg="add mod">
          <ac:chgData name="S.M.B.G. JANAKANTHA" userId="bb06e865-4089-450a-b5f0-01d1600ee2bf" providerId="ADAL" clId="{666729B7-211E-49D5-AFCD-25E5C66EE99F}" dt="2024-05-06T03:01:44.346" v="2053" actId="1076"/>
          <ac:picMkLst>
            <pc:docMk/>
            <pc:sldMk cId="1094165985" sldId="282"/>
            <ac:picMk id="117" creationId="{E5E22B9F-685D-D9A4-6972-BEA870546C21}"/>
          </ac:picMkLst>
        </pc:picChg>
        <pc:picChg chg="add mod or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22" creationId="{93BFC06C-EEEC-70BD-7B38-5089829B7E57}"/>
          </ac:picMkLst>
        </pc:picChg>
        <pc:picChg chg="add del mod">
          <ac:chgData name="S.M.B.G. JANAKANTHA" userId="bb06e865-4089-450a-b5f0-01d1600ee2bf" providerId="ADAL" clId="{666729B7-211E-49D5-AFCD-25E5C66EE99F}" dt="2024-05-06T03:12:35.459" v="2100" actId="478"/>
          <ac:picMkLst>
            <pc:docMk/>
            <pc:sldMk cId="1094165985" sldId="282"/>
            <ac:picMk id="126" creationId="{3A69D707-3801-CF61-80E9-B08A22B95E68}"/>
          </ac:picMkLst>
        </pc:picChg>
        <pc:picChg chg="add mod">
          <ac:chgData name="S.M.B.G. JANAKANTHA" userId="bb06e865-4089-450a-b5f0-01d1600ee2bf" providerId="ADAL" clId="{666729B7-211E-49D5-AFCD-25E5C66EE99F}" dt="2024-05-06T03:14:19.532" v="2108" actId="164"/>
          <ac:picMkLst>
            <pc:docMk/>
            <pc:sldMk cId="1094165985" sldId="282"/>
            <ac:picMk id="1025" creationId="{AADE3A5B-7E31-6B1F-9A6E-C895B4E9CEDF}"/>
          </ac:picMkLst>
        </pc:picChg>
        <pc:picChg chg="add del mod">
          <ac:chgData name="S.M.B.G. JANAKANTHA" userId="bb06e865-4089-450a-b5f0-01d1600ee2bf" providerId="ADAL" clId="{666729B7-211E-49D5-AFCD-25E5C66EE99F}" dt="2024-05-06T02:43:49.503" v="1664" actId="478"/>
          <ac:picMkLst>
            <pc:docMk/>
            <pc:sldMk cId="1094165985" sldId="282"/>
            <ac:picMk id="1026" creationId="{C4069AAC-9B83-592D-3053-05454C6AACC9}"/>
          </ac:picMkLst>
        </pc:picChg>
        <pc:picChg chg="add mod">
          <ac:chgData name="S.M.B.G. JANAKANTHA" userId="bb06e865-4089-450a-b5f0-01d1600ee2bf" providerId="ADAL" clId="{666729B7-211E-49D5-AFCD-25E5C66EE99F}" dt="2024-05-06T03:39:37.563" v="2297" actId="1076"/>
          <ac:picMkLst>
            <pc:docMk/>
            <pc:sldMk cId="1094165985" sldId="282"/>
            <ac:picMk id="1029" creationId="{55C259C9-6805-AF1E-416F-8180766CD1EA}"/>
          </ac:picMkLst>
        </pc:picChg>
        <pc:picChg chg="add del mod">
          <ac:chgData name="S.M.B.G. JANAKANTHA" userId="bb06e865-4089-450a-b5f0-01d1600ee2bf" providerId="ADAL" clId="{666729B7-211E-49D5-AFCD-25E5C66EE99F}" dt="2024-05-06T03:45:41.792" v="2299" actId="478"/>
          <ac:picMkLst>
            <pc:docMk/>
            <pc:sldMk cId="1094165985" sldId="282"/>
            <ac:picMk id="1034" creationId="{B5FEC44E-2633-AA12-1352-2A3E238240B3}"/>
          </ac:picMkLst>
        </pc:picChg>
        <pc:picChg chg="add del mod">
          <ac:chgData name="S.M.B.G. JANAKANTHA" userId="bb06e865-4089-450a-b5f0-01d1600ee2bf" providerId="ADAL" clId="{666729B7-211E-49D5-AFCD-25E5C66EE99F}" dt="2024-05-06T03:48:25.421" v="2302" actId="478"/>
          <ac:picMkLst>
            <pc:docMk/>
            <pc:sldMk cId="1094165985" sldId="282"/>
            <ac:picMk id="1037" creationId="{70FB4562-ADC0-D09A-0F20-D6267FAB0968}"/>
          </ac:picMkLst>
        </pc:picChg>
        <pc:picChg chg="add mod ord">
          <ac:chgData name="S.M.B.G. JANAKANTHA" userId="bb06e865-4089-450a-b5f0-01d1600ee2bf" providerId="ADAL" clId="{666729B7-211E-49D5-AFCD-25E5C66EE99F}" dt="2024-05-06T03:50:47.823" v="2333" actId="14826"/>
          <ac:picMkLst>
            <pc:docMk/>
            <pc:sldMk cId="1094165985" sldId="282"/>
            <ac:picMk id="1039" creationId="{0A1F290C-66BC-70DE-B1FF-F997D5C78E7D}"/>
          </ac:picMkLst>
        </pc:picChg>
        <pc:cxnChg chg="add mod topLvl">
          <ac:chgData name="S.M.B.G. JANAKANTHA" userId="bb06e865-4089-450a-b5f0-01d1600ee2bf" providerId="ADAL" clId="{666729B7-211E-49D5-AFCD-25E5C66EE99F}" dt="2024-05-06T05:11:14.391" v="3241" actId="165"/>
          <ac:cxnSpMkLst>
            <pc:docMk/>
            <pc:sldMk cId="1094165985" sldId="282"/>
            <ac:cxnSpMk id="8" creationId="{12668C73-9796-8F18-175D-1A6EDA12A2C5}"/>
          </ac:cxnSpMkLst>
        </pc:cxnChg>
        <pc:cxnChg chg="add mod topLvl">
          <ac:chgData name="S.M.B.G. JANAKANTHA" userId="bb06e865-4089-450a-b5f0-01d1600ee2bf" providerId="ADAL" clId="{666729B7-211E-49D5-AFCD-25E5C66EE99F}" dt="2024-05-06T05:11:14.391" v="3241" actId="165"/>
          <ac:cxnSpMkLst>
            <pc:docMk/>
            <pc:sldMk cId="1094165985" sldId="282"/>
            <ac:cxnSpMk id="12" creationId="{9BDE854B-5BEC-9D9E-1AAA-B64444BE04FF}"/>
          </ac:cxnSpMkLst>
        </pc:cxnChg>
      </pc:sldChg>
      <pc:sldChg chg="addSp delSp modSp add mod ord modShow">
        <pc:chgData name="S.M.B.G. JANAKANTHA" userId="bb06e865-4089-450a-b5f0-01d1600ee2bf" providerId="ADAL" clId="{666729B7-211E-49D5-AFCD-25E5C66EE99F}" dt="2024-05-06T03:56:21.710" v="2396" actId="729"/>
        <pc:sldMkLst>
          <pc:docMk/>
          <pc:sldMk cId="1204456664" sldId="283"/>
        </pc:sldMkLst>
        <pc:spChg chg="mod">
          <ac:chgData name="S.M.B.G. JANAKANTHA" userId="bb06e865-4089-450a-b5f0-01d1600ee2bf" providerId="ADAL" clId="{666729B7-211E-49D5-AFCD-25E5C66EE99F}" dt="2024-05-05T19:41:15.657" v="168" actId="14100"/>
          <ac:spMkLst>
            <pc:docMk/>
            <pc:sldMk cId="1204456664" sldId="283"/>
            <ac:spMk id="6" creationId="{8EBA4EB4-BAB1-7A74-CB68-31D8D7DDDA09}"/>
          </ac:spMkLst>
        </pc:spChg>
        <pc:spChg chg="mod">
          <ac:chgData name="S.M.B.G. JANAKANTHA" userId="bb06e865-4089-450a-b5f0-01d1600ee2bf" providerId="ADAL" clId="{666729B7-211E-49D5-AFCD-25E5C66EE99F}" dt="2024-05-05T19:41:08.987" v="167" actId="14100"/>
          <ac:spMkLst>
            <pc:docMk/>
            <pc:sldMk cId="1204456664" sldId="283"/>
            <ac:spMk id="7" creationId="{EDD18223-DBCD-5D1F-245E-EC6E9269DA28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1" creationId="{4F9225F8-8F01-0DE4-0814-A5E370684B3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24" creationId="{3FF68295-F695-0EAC-326D-8E56B88E3365}"/>
          </ac:spMkLst>
        </pc:spChg>
        <pc:spChg chg="mod">
          <ac:chgData name="S.M.B.G. JANAKANTHA" userId="bb06e865-4089-450a-b5f0-01d1600ee2bf" providerId="ADAL" clId="{666729B7-211E-49D5-AFCD-25E5C66EE99F}" dt="2024-05-05T19:54:33.436" v="260" actId="1076"/>
          <ac:spMkLst>
            <pc:docMk/>
            <pc:sldMk cId="1204456664" sldId="283"/>
            <ac:spMk id="43" creationId="{91E04FAE-171A-16DE-20EF-B1C5BA725E97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5" creationId="{69639573-F282-386F-39F5-B70B831F76D4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48" creationId="{8219CCCB-1BCD-9BB1-8730-A30EA0E3267E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0" creationId="{3F9DDE65-9101-C84C-5F41-FE512901FE1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3" creationId="{BE7C3379-2555-38C3-9FC1-2EB99D5B6C55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5" creationId="{E7A8172B-19C3-F479-3FFB-0382F412DF70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58" creationId="{6D853E35-72CF-5BAB-918D-171DFE5C4653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0" creationId="{47D80A5B-FE67-8C08-F784-66F54C705AE1}"/>
          </ac:spMkLst>
        </pc:spChg>
        <pc:spChg chg="mod">
          <ac:chgData name="S.M.B.G. JANAKANTHA" userId="bb06e865-4089-450a-b5f0-01d1600ee2bf" providerId="ADAL" clId="{666729B7-211E-49D5-AFCD-25E5C66EE99F}" dt="2024-05-05T19:41:50.727" v="172"/>
          <ac:spMkLst>
            <pc:docMk/>
            <pc:sldMk cId="1204456664" sldId="283"/>
            <ac:spMk id="63" creationId="{B67F4F67-0C0E-CC13-5D32-AFA8378CE008}"/>
          </ac:spMkLst>
        </pc:spChg>
        <pc:spChg chg="add mod ord">
          <ac:chgData name="S.M.B.G. JANAKANTHA" userId="bb06e865-4089-450a-b5f0-01d1600ee2bf" providerId="ADAL" clId="{666729B7-211E-49D5-AFCD-25E5C66EE99F}" dt="2024-05-05T19:53:43.226" v="240" actId="14100"/>
          <ac:spMkLst>
            <pc:docMk/>
            <pc:sldMk cId="1204456664" sldId="283"/>
            <ac:spMk id="64" creationId="{3B8A613C-ED60-F2CF-1D2C-D79E5A4CA1A0}"/>
          </ac:spMkLst>
        </pc:spChg>
        <pc:spChg chg="add mod ord">
          <ac:chgData name="S.M.B.G. JANAKANTHA" userId="bb06e865-4089-450a-b5f0-01d1600ee2bf" providerId="ADAL" clId="{666729B7-211E-49D5-AFCD-25E5C66EE99F}" dt="2024-05-05T19:54:04.846" v="249" actId="1076"/>
          <ac:spMkLst>
            <pc:docMk/>
            <pc:sldMk cId="1204456664" sldId="283"/>
            <ac:spMk id="65" creationId="{C9040AD9-15A1-657C-77DC-72CD7585E461}"/>
          </ac:spMkLst>
        </pc:spChg>
        <pc:spChg chg="add mod ord">
          <ac:chgData name="S.M.B.G. JANAKANTHA" userId="bb06e865-4089-450a-b5f0-01d1600ee2bf" providerId="ADAL" clId="{666729B7-211E-49D5-AFCD-25E5C66EE99F}" dt="2024-05-05T19:54:46.416" v="273" actId="14100"/>
          <ac:spMkLst>
            <pc:docMk/>
            <pc:sldMk cId="1204456664" sldId="283"/>
            <ac:spMk id="66" creationId="{12296853-E117-7CDC-C66F-35209A1BD1ED}"/>
          </ac:spMkLst>
        </pc:spChg>
        <pc:spChg chg="add mod">
          <ac:chgData name="S.M.B.G. JANAKANTHA" userId="bb06e865-4089-450a-b5f0-01d1600ee2bf" providerId="ADAL" clId="{666729B7-211E-49D5-AFCD-25E5C66EE99F}" dt="2024-05-05T19:55:35.046" v="280" actId="1076"/>
          <ac:spMkLst>
            <pc:docMk/>
            <pc:sldMk cId="1204456664" sldId="283"/>
            <ac:spMk id="67" creationId="{5B39AC3D-ED24-06F8-1DC2-663EAB60EF4E}"/>
          </ac:spMkLst>
        </pc:spChg>
        <pc:spChg chg="add del mod">
          <ac:chgData name="S.M.B.G. JANAKANTHA" userId="bb06e865-4089-450a-b5f0-01d1600ee2bf" providerId="ADAL" clId="{666729B7-211E-49D5-AFCD-25E5C66EE99F}" dt="2024-05-05T19:57:29.476" v="303" actId="478"/>
          <ac:spMkLst>
            <pc:docMk/>
            <pc:sldMk cId="1204456664" sldId="283"/>
            <ac:spMk id="68" creationId="{997FBBF4-103E-B2E9-BEA1-3E91747FBD27}"/>
          </ac:spMkLst>
        </pc:spChg>
        <pc:spChg chg="add del mod">
          <ac:chgData name="S.M.B.G. JANAKANTHA" userId="bb06e865-4089-450a-b5f0-01d1600ee2bf" providerId="ADAL" clId="{666729B7-211E-49D5-AFCD-25E5C66EE99F}" dt="2024-05-05T19:56:44.986" v="295" actId="478"/>
          <ac:spMkLst>
            <pc:docMk/>
            <pc:sldMk cId="1204456664" sldId="283"/>
            <ac:spMk id="69" creationId="{E67F255B-6AC3-08BE-C365-D648AB34636A}"/>
          </ac:spMkLst>
        </pc:s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2" creationId="{300A4730-7710-AF95-A3BA-C02489627979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8" creationId="{165A392C-0945-36C6-E569-6CE2116A6D3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18" creationId="{F269E8CD-090F-75B0-7BA6-F3BBFC8AA9C0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22" creationId="{4395BAB7-9CDE-44F0-AB52-B0871B0C5EE1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28" creationId="{D03B7152-F042-9E2B-1B8F-EE5FB4360997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3" creationId="{EE7EB0EB-349D-9188-1F4D-EFF1C025AE2B}"/>
          </ac:grpSpMkLst>
        </pc:grpChg>
        <pc:grpChg chg="del">
          <ac:chgData name="S.M.B.G. JANAKANTHA" userId="bb06e865-4089-450a-b5f0-01d1600ee2bf" providerId="ADAL" clId="{666729B7-211E-49D5-AFCD-25E5C66EE99F}" dt="2024-05-05T19:41:49.238" v="171" actId="478"/>
          <ac:grpSpMkLst>
            <pc:docMk/>
            <pc:sldMk cId="1204456664" sldId="283"/>
            <ac:grpSpMk id="38" creationId="{DA07141F-BCC7-1C83-D59D-8B5D4FB7FDD2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4" creationId="{7C9B62B1-00EE-AE9C-F383-65F66CA25187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46" creationId="{19111BF1-D88B-AA34-44DA-F963F941E2A8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49" creationId="{2C99F6C8-280D-D09F-1D25-E0B5C703178F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1" creationId="{2E77C79C-C782-838C-F4CE-9DF46B2BCDD1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4" creationId="{31A8DEEA-7814-7FE8-7625-D99181AF08DC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56" creationId="{C7CA31E4-50A7-0763-EA80-3846800F4EDB}"/>
          </ac:grpSpMkLst>
        </pc:grpChg>
        <pc:grpChg chg="add mod">
          <ac:chgData name="S.M.B.G. JANAKANTHA" userId="bb06e865-4089-450a-b5f0-01d1600ee2bf" providerId="ADAL" clId="{666729B7-211E-49D5-AFCD-25E5C66EE99F}" dt="2024-05-05T19:42:14.968" v="175" actId="1076"/>
          <ac:grpSpMkLst>
            <pc:docMk/>
            <pc:sldMk cId="1204456664" sldId="283"/>
            <ac:grpSpMk id="59" creationId="{F0380E52-7F88-DA86-C529-3756BF899536}"/>
          </ac:grpSpMkLst>
        </pc:grpChg>
        <pc:grpChg chg="mod">
          <ac:chgData name="S.M.B.G. JANAKANTHA" userId="bb06e865-4089-450a-b5f0-01d1600ee2bf" providerId="ADAL" clId="{666729B7-211E-49D5-AFCD-25E5C66EE99F}" dt="2024-05-05T19:41:50.727" v="172"/>
          <ac:grpSpMkLst>
            <pc:docMk/>
            <pc:sldMk cId="1204456664" sldId="283"/>
            <ac:grpSpMk id="61" creationId="{FA98DA42-0191-B93C-AB37-DEB10F834262}"/>
          </ac:grpSpMkLst>
        </pc:grpChg>
        <pc:picChg chg="mod">
          <ac:chgData name="S.M.B.G. JANAKANTHA" userId="bb06e865-4089-450a-b5f0-01d1600ee2bf" providerId="ADAL" clId="{666729B7-211E-49D5-AFCD-25E5C66EE99F}" dt="2024-05-05T19:46:24.717" v="201" actId="14826"/>
          <ac:picMkLst>
            <pc:docMk/>
            <pc:sldMk cId="1204456664" sldId="283"/>
            <ac:picMk id="9" creationId="{7EA692AC-04F8-3058-7E7A-567A01872DAC}"/>
          </ac:picMkLst>
        </pc:picChg>
        <pc:picChg chg="mod">
          <ac:chgData name="S.M.B.G. JANAKANTHA" userId="bb06e865-4089-450a-b5f0-01d1600ee2bf" providerId="ADAL" clId="{666729B7-211E-49D5-AFCD-25E5C66EE99F}" dt="2024-05-05T19:45:05.837" v="196" actId="14826"/>
          <ac:picMkLst>
            <pc:docMk/>
            <pc:sldMk cId="1204456664" sldId="283"/>
            <ac:picMk id="11" creationId="{7D2884CB-A4CC-2ABC-A624-BD37D45A5873}"/>
          </ac:picMkLst>
        </pc:picChg>
        <pc:picChg chg="mod modCrop">
          <ac:chgData name="S.M.B.G. JANAKANTHA" userId="bb06e865-4089-450a-b5f0-01d1600ee2bf" providerId="ADAL" clId="{666729B7-211E-49D5-AFCD-25E5C66EE99F}" dt="2024-05-05T19:57:23.995" v="302" actId="18131"/>
          <ac:picMkLst>
            <pc:docMk/>
            <pc:sldMk cId="1204456664" sldId="283"/>
            <ac:picMk id="13" creationId="{1683F3D7-4889-A40B-F06E-380328CFCE0C}"/>
          </ac:picMkLst>
        </pc:picChg>
        <pc:picChg chg="mod modCrop">
          <ac:chgData name="S.M.B.G. JANAKANTHA" userId="bb06e865-4089-450a-b5f0-01d1600ee2bf" providerId="ADAL" clId="{666729B7-211E-49D5-AFCD-25E5C66EE99F}" dt="2024-05-05T19:48:20.027" v="225" actId="18131"/>
          <ac:picMkLst>
            <pc:docMk/>
            <pc:sldMk cId="1204456664" sldId="283"/>
            <ac:picMk id="15" creationId="{03149BE1-DD07-2BC4-8877-62AA95C8CC67}"/>
          </ac:picMkLst>
        </pc:picChg>
        <pc:picChg chg="mod modCrop">
          <ac:chgData name="S.M.B.G. JANAKANTHA" userId="bb06e865-4089-450a-b5f0-01d1600ee2bf" providerId="ADAL" clId="{666729B7-211E-49D5-AFCD-25E5C66EE99F}" dt="2024-05-05T19:55:37.457" v="282" actId="1076"/>
          <ac:picMkLst>
            <pc:docMk/>
            <pc:sldMk cId="1204456664" sldId="283"/>
            <ac:picMk id="17" creationId="{2FB878C5-4608-EC3A-20DC-B4055E658E5C}"/>
          </ac:picMkLst>
        </pc:picChg>
        <pc:picChg chg="mod modCrop">
          <ac:chgData name="S.M.B.G. JANAKANTHA" userId="bb06e865-4089-450a-b5f0-01d1600ee2bf" providerId="ADAL" clId="{666729B7-211E-49D5-AFCD-25E5C66EE99F}" dt="2024-05-05T19:47:05.407" v="214" actId="18131"/>
          <ac:picMkLst>
            <pc:docMk/>
            <pc:sldMk cId="1204456664" sldId="283"/>
            <ac:picMk id="19" creationId="{B0E2F962-0FC5-712A-639A-505454185F05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23" creationId="{D5B6076C-1415-EA88-4A3A-224B1455D85A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47" creationId="{4F2C8BB1-6CFB-9A8B-300F-99AAD53ED3F6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2" creationId="{D9689BAE-C453-7D98-EA13-4FA57AAD816D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57" creationId="{292D36B8-3364-A2E3-CC5B-CC90E3614898}"/>
          </ac:picMkLst>
        </pc:picChg>
        <pc:picChg chg="mod">
          <ac:chgData name="S.M.B.G. JANAKANTHA" userId="bb06e865-4089-450a-b5f0-01d1600ee2bf" providerId="ADAL" clId="{666729B7-211E-49D5-AFCD-25E5C66EE99F}" dt="2024-05-05T19:41:50.727" v="172"/>
          <ac:picMkLst>
            <pc:docMk/>
            <pc:sldMk cId="1204456664" sldId="283"/>
            <ac:picMk id="62" creationId="{AE5C3B3A-40AC-438E-1E13-0EDD58327D61}"/>
          </ac:picMkLst>
        </pc:picChg>
      </pc:sldChg>
      <pc:sldChg chg="addSp delSp modSp add del mod">
        <pc:chgData name="S.M.B.G. JANAKANTHA" userId="bb06e865-4089-450a-b5f0-01d1600ee2bf" providerId="ADAL" clId="{666729B7-211E-49D5-AFCD-25E5C66EE99F}" dt="2024-05-06T03:53:41.575" v="2371" actId="2890"/>
        <pc:sldMkLst>
          <pc:docMk/>
          <pc:sldMk cId="73237514" sldId="284"/>
        </pc:sldMkLst>
        <pc:graphicFrameChg chg="add del mod modGraphic">
          <ac:chgData name="S.M.B.G. JANAKANTHA" userId="bb06e865-4089-450a-b5f0-01d1600ee2bf" providerId="ADAL" clId="{666729B7-211E-49D5-AFCD-25E5C66EE99F}" dt="2024-05-06T03:53:40.234" v="2370" actId="27309"/>
          <ac:graphicFrameMkLst>
            <pc:docMk/>
            <pc:sldMk cId="73237514" sldId="284"/>
            <ac:graphicFrameMk id="34" creationId="{17098A17-76C6-0A76-7FB0-1FAE4065F41C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4:31.407" v="2382" actId="478"/>
        <pc:sldMkLst>
          <pc:docMk/>
          <pc:sldMk cId="2050835281" sldId="284"/>
        </pc:sldMkLst>
        <pc:graphicFrameChg chg="add mod modGraphic">
          <ac:chgData name="S.M.B.G. JANAKANTHA" userId="bb06e865-4089-450a-b5f0-01d1600ee2bf" providerId="ADAL" clId="{666729B7-211E-49D5-AFCD-25E5C66EE99F}" dt="2024-05-06T03:54:26.554" v="2381" actId="1076"/>
          <ac:graphicFrameMkLst>
            <pc:docMk/>
            <pc:sldMk cId="2050835281" sldId="284"/>
            <ac:graphicFrameMk id="9" creationId="{E832BF86-D465-F2F6-F147-25BA769F7BD5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4:31.407" v="2382" actId="478"/>
          <ac:graphicFrameMkLst>
            <pc:docMk/>
            <pc:sldMk cId="2050835281" sldId="284"/>
            <ac:graphicFrameMk id="56" creationId="{475C2AC6-1B3A-3E3F-2D79-86060BAA0917}"/>
          </ac:graphicFrameMkLst>
        </pc:graphicFrameChg>
      </pc:sldChg>
      <pc:sldChg chg="addSp delSp modSp add mod">
        <pc:chgData name="S.M.B.G. JANAKANTHA" userId="bb06e865-4089-450a-b5f0-01d1600ee2bf" providerId="ADAL" clId="{666729B7-211E-49D5-AFCD-25E5C66EE99F}" dt="2024-05-06T03:56:54.152" v="2402" actId="478"/>
        <pc:sldMkLst>
          <pc:docMk/>
          <pc:sldMk cId="1954152113" sldId="285"/>
        </pc:sldMkLst>
        <pc:graphicFrameChg chg="add mod modGraphic">
          <ac:chgData name="S.M.B.G. JANAKANTHA" userId="bb06e865-4089-450a-b5f0-01d1600ee2bf" providerId="ADAL" clId="{666729B7-211E-49D5-AFCD-25E5C66EE99F}" dt="2024-05-06T03:56:51.218" v="2401" actId="1076"/>
          <ac:graphicFrameMkLst>
            <pc:docMk/>
            <pc:sldMk cId="1954152113" sldId="285"/>
            <ac:graphicFrameMk id="9" creationId="{56870337-6ED9-1179-2020-7BE5E2CC3753}"/>
          </ac:graphicFrameMkLst>
        </pc:graphicFrameChg>
        <pc:graphicFrameChg chg="del">
          <ac:chgData name="S.M.B.G. JANAKANTHA" userId="bb06e865-4089-450a-b5f0-01d1600ee2bf" providerId="ADAL" clId="{666729B7-211E-49D5-AFCD-25E5C66EE99F}" dt="2024-05-06T03:56:54.152" v="2402" actId="478"/>
          <ac:graphicFrameMkLst>
            <pc:docMk/>
            <pc:sldMk cId="1954152113" sldId="285"/>
            <ac:graphicFrameMk id="40" creationId="{91EE9535-8BB9-751A-F3AA-030158940F05}"/>
          </ac:graphicFrameMkLst>
        </pc:graphicFrameChg>
      </pc:sldChg>
      <pc:sldChg chg="addSp delSp modSp new mod setBg">
        <pc:chgData name="S.M.B.G. JANAKANTHA" userId="bb06e865-4089-450a-b5f0-01d1600ee2bf" providerId="ADAL" clId="{666729B7-211E-49D5-AFCD-25E5C66EE99F}" dt="2024-05-06T05:00:02.412" v="3170" actId="1037"/>
        <pc:sldMkLst>
          <pc:docMk/>
          <pc:sldMk cId="1306901075" sldId="286"/>
        </pc:sldMkLst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5" creationId="{09E6EC84-318A-4FF8-61BA-48108AA31EB7}"/>
          </ac:spMkLst>
        </pc:spChg>
        <pc:spChg chg="mod">
          <ac:chgData name="S.M.B.G. JANAKANTHA" userId="bb06e865-4089-450a-b5f0-01d1600ee2bf" providerId="ADAL" clId="{666729B7-211E-49D5-AFCD-25E5C66EE99F}" dt="2024-05-06T04:47:44.205" v="2858" actId="14100"/>
          <ac:spMkLst>
            <pc:docMk/>
            <pc:sldMk cId="1306901075" sldId="286"/>
            <ac:spMk id="6" creationId="{8BE75571-23AF-5D3C-F1B5-ACFD15EABEC7}"/>
          </ac:spMkLst>
        </pc:spChg>
        <pc:spChg chg="add del mo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7" creationId="{17798945-E850-1169-A092-B464B9ED1346}"/>
          </ac:spMkLst>
        </pc:spChg>
        <pc:spChg chg="mod">
          <ac:chgData name="S.M.B.G. JANAKANTHA" userId="bb06e865-4089-450a-b5f0-01d1600ee2bf" providerId="ADAL" clId="{666729B7-211E-49D5-AFCD-25E5C66EE99F}" dt="2024-05-06T04:44:59.492" v="2767" actId="14100"/>
          <ac:spMkLst>
            <pc:docMk/>
            <pc:sldMk cId="1306901075" sldId="286"/>
            <ac:spMk id="10" creationId="{68097FE5-4412-93B5-9BEC-FF4319F0225F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1" creationId="{FCB17436-D862-6F6B-D7C9-920DD26E7E12}"/>
          </ac:spMkLst>
        </pc:spChg>
        <pc:spChg chg="mod">
          <ac:chgData name="S.M.B.G. JANAKANTHA" userId="bb06e865-4089-450a-b5f0-01d1600ee2bf" providerId="ADAL" clId="{666729B7-211E-49D5-AFCD-25E5C66EE99F}" dt="2024-05-06T04:44:36.024" v="2763"/>
          <ac:spMkLst>
            <pc:docMk/>
            <pc:sldMk cId="1306901075" sldId="286"/>
            <ac:spMk id="12" creationId="{81EC2E74-2B2A-1994-22F2-F0768860F6DE}"/>
          </ac:spMkLst>
        </pc:spChg>
        <pc:spChg chg="mod">
          <ac:chgData name="S.M.B.G. JANAKANTHA" userId="bb06e865-4089-450a-b5f0-01d1600ee2bf" providerId="ADAL" clId="{666729B7-211E-49D5-AFCD-25E5C66EE99F}" dt="2024-05-06T04:44:52.350" v="2766"/>
          <ac:spMkLst>
            <pc:docMk/>
            <pc:sldMk cId="1306901075" sldId="286"/>
            <ac:spMk id="15" creationId="{B7AE00AF-C5C1-23DB-9082-8918C8E1487C}"/>
          </ac:spMkLst>
        </pc:spChg>
        <pc:spChg chg="mod">
          <ac:chgData name="S.M.B.G. JANAKANTHA" userId="bb06e865-4089-450a-b5f0-01d1600ee2bf" providerId="ADAL" clId="{666729B7-211E-49D5-AFCD-25E5C66EE99F}" dt="2024-05-06T04:35:30.936" v="2558" actId="2085"/>
          <ac:spMkLst>
            <pc:docMk/>
            <pc:sldMk cId="1306901075" sldId="286"/>
            <ac:spMk id="16" creationId="{DEC83E0C-DE61-4339-1FC4-6E030BA532B9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17" creationId="{3C36C1B3-BB26-4DE0-0DD8-55B16473D1B2}"/>
          </ac:spMkLst>
        </pc:spChg>
        <pc:spChg chg="mod">
          <ac:chgData name="S.M.B.G. JANAKANTHA" userId="bb06e865-4089-450a-b5f0-01d1600ee2bf" providerId="ADAL" clId="{666729B7-211E-49D5-AFCD-25E5C66EE99F}" dt="2024-05-06T04:44:47.893" v="2765"/>
          <ac:spMkLst>
            <pc:docMk/>
            <pc:sldMk cId="1306901075" sldId="286"/>
            <ac:spMk id="20" creationId="{D7B36A28-043B-CF4C-CA3D-C6C18F71932D}"/>
          </ac:spMkLst>
        </pc:spChg>
        <pc:spChg chg="mod">
          <ac:chgData name="S.M.B.G. JANAKANTHA" userId="bb06e865-4089-450a-b5f0-01d1600ee2bf" providerId="ADAL" clId="{666729B7-211E-49D5-AFCD-25E5C66EE99F}" dt="2024-05-06T04:35:31.575" v="2559" actId="2085"/>
          <ac:spMkLst>
            <pc:docMk/>
            <pc:sldMk cId="1306901075" sldId="286"/>
            <ac:spMk id="21" creationId="{2F39491F-1856-B97E-3C81-7C209555587A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2" creationId="{E1986FEF-0764-1C90-3269-9854BC8E0605}"/>
          </ac:spMkLst>
        </pc:spChg>
        <pc:spChg chg="mod">
          <ac:chgData name="S.M.B.G. JANAKANTHA" userId="bb06e865-4089-450a-b5f0-01d1600ee2bf" providerId="ADAL" clId="{666729B7-211E-49D5-AFCD-25E5C66EE99F}" dt="2024-05-06T04:44:41.926" v="2764"/>
          <ac:spMkLst>
            <pc:docMk/>
            <pc:sldMk cId="1306901075" sldId="286"/>
            <ac:spMk id="25" creationId="{3C5B90CB-4DCA-C9CB-E9DA-B756F994DD3D}"/>
          </ac:spMkLst>
        </pc:spChg>
        <pc:spChg chg="mod">
          <ac:chgData name="S.M.B.G. JANAKANTHA" userId="bb06e865-4089-450a-b5f0-01d1600ee2bf" providerId="ADAL" clId="{666729B7-211E-49D5-AFCD-25E5C66EE99F}" dt="2024-05-06T04:35:31.904" v="2560" actId="2085"/>
          <ac:spMkLst>
            <pc:docMk/>
            <pc:sldMk cId="1306901075" sldId="286"/>
            <ac:spMk id="26" creationId="{CF155E83-E24A-C243-A905-646B41D08977}"/>
          </ac:spMkLst>
        </pc:spChg>
        <pc:spChg chg="mod">
          <ac:chgData name="S.M.B.G. JANAKANTHA" userId="bb06e865-4089-450a-b5f0-01d1600ee2bf" providerId="ADAL" clId="{666729B7-211E-49D5-AFCD-25E5C66EE99F}" dt="2024-05-06T04:26:37.806" v="2405"/>
          <ac:spMkLst>
            <pc:docMk/>
            <pc:sldMk cId="1306901075" sldId="286"/>
            <ac:spMk id="27" creationId="{FFA66A31-6FFB-E4DE-BD69-EE38EECCFBC6}"/>
          </ac:spMkLst>
        </pc:spChg>
        <pc:spChg chg="mod topLvl">
          <ac:chgData name="S.M.B.G. JANAKANTHA" userId="bb06e865-4089-450a-b5f0-01d1600ee2bf" providerId="ADAL" clId="{666729B7-211E-49D5-AFCD-25E5C66EE99F}" dt="2024-05-06T05:00:02.412" v="3170" actId="1037"/>
          <ac:spMkLst>
            <pc:docMk/>
            <pc:sldMk cId="1306901075" sldId="286"/>
            <ac:spMk id="31" creationId="{3A17DF78-E99C-1AB4-A937-596A6C4A6FB6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2" creationId="{90A35B1E-6675-B6EC-F250-3253C7A1A89F}"/>
          </ac:spMkLst>
        </pc:spChg>
        <pc:spChg chg="mod topLvl">
          <ac:chgData name="S.M.B.G. JANAKANTHA" userId="bb06e865-4089-450a-b5f0-01d1600ee2bf" providerId="ADAL" clId="{666729B7-211E-49D5-AFCD-25E5C66EE99F}" dt="2024-05-06T04:46:32.300" v="2835" actId="338"/>
          <ac:spMkLst>
            <pc:docMk/>
            <pc:sldMk cId="1306901075" sldId="286"/>
            <ac:spMk id="33" creationId="{8E698C61-63F3-706D-D756-36E559B19FC1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4" creationId="{590C311E-CB27-3B95-720C-D52E6D0629D4}"/>
          </ac:spMkLst>
        </pc:spChg>
        <pc:spChg chg="mod">
          <ac:chgData name="S.M.B.G. JANAKANTHA" userId="bb06e865-4089-450a-b5f0-01d1600ee2bf" providerId="ADAL" clId="{666729B7-211E-49D5-AFCD-25E5C66EE99F}" dt="2024-05-06T04:32:55.538" v="2512"/>
          <ac:spMkLst>
            <pc:docMk/>
            <pc:sldMk cId="1306901075" sldId="286"/>
            <ac:spMk id="35" creationId="{253EF8CD-BEB1-C2F0-6ED8-FE90E87CA992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6" creationId="{5B8CDB22-C67F-69FE-7A85-5B64230316AE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7" creationId="{211AE63D-3144-EC1F-6B87-35A920AC3F10}"/>
          </ac:spMkLst>
        </pc:spChg>
        <pc:spChg chg="add del mod ord">
          <ac:chgData name="S.M.B.G. JANAKANTHA" userId="bb06e865-4089-450a-b5f0-01d1600ee2bf" providerId="ADAL" clId="{666729B7-211E-49D5-AFCD-25E5C66EE99F}" dt="2024-05-06T04:37:33.886" v="2620"/>
          <ac:spMkLst>
            <pc:docMk/>
            <pc:sldMk cId="1306901075" sldId="286"/>
            <ac:spMk id="38" creationId="{316B4D0B-E3A8-C34C-B688-56A0E20BE645}"/>
          </ac:spMkLst>
        </pc:spChg>
        <pc:spChg chg="mod ord">
          <ac:chgData name="S.M.B.G. JANAKANTHA" userId="bb06e865-4089-450a-b5f0-01d1600ee2bf" providerId="ADAL" clId="{666729B7-211E-49D5-AFCD-25E5C66EE99F}" dt="2024-05-06T04:35:33.214" v="2563"/>
          <ac:spMkLst>
            <pc:docMk/>
            <pc:sldMk cId="1306901075" sldId="286"/>
            <ac:spMk id="39" creationId="{0776FDDF-AE42-6745-C8BC-A32E031CD5CA}"/>
          </ac:spMkLst>
        </pc:spChg>
        <pc:spChg chg="mod">
          <ac:chgData name="S.M.B.G. JANAKANTHA" userId="bb06e865-4089-450a-b5f0-01d1600ee2bf" providerId="ADAL" clId="{666729B7-211E-49D5-AFCD-25E5C66EE99F}" dt="2024-05-06T04:45:44.691" v="2795" actId="1036"/>
          <ac:spMkLst>
            <pc:docMk/>
            <pc:sldMk cId="1306901075" sldId="286"/>
            <ac:spMk id="40" creationId="{4A5E1AAB-F3D5-D349-E195-04D0E33C0FF9}"/>
          </ac:spMkLst>
        </pc:spChg>
        <pc:spChg chg="add del mod ord topLvl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1" creationId="{A7FA1420-DDB5-4802-B4FC-E836513EF69A}"/>
          </ac:spMkLst>
        </pc:spChg>
        <pc:spChg chg="add del mod">
          <ac:chgData name="S.M.B.G. JANAKANTHA" userId="bb06e865-4089-450a-b5f0-01d1600ee2bf" providerId="ADAL" clId="{666729B7-211E-49D5-AFCD-25E5C66EE99F}" dt="2024-05-06T04:40:34.112" v="2693"/>
          <ac:spMkLst>
            <pc:docMk/>
            <pc:sldMk cId="1306901075" sldId="286"/>
            <ac:spMk id="43" creationId="{F72AB78A-BFDC-D759-8506-16BC71C4BEF1}"/>
          </ac:spMkLst>
        </pc:spChg>
        <pc:spChg chg="mod topLvl">
          <ac:chgData name="S.M.B.G. JANAKANTHA" userId="bb06e865-4089-450a-b5f0-01d1600ee2bf" providerId="ADAL" clId="{666729B7-211E-49D5-AFCD-25E5C66EE99F}" dt="2024-05-06T04:59:43.097" v="3150" actId="14100"/>
          <ac:spMkLst>
            <pc:docMk/>
            <pc:sldMk cId="1306901075" sldId="286"/>
            <ac:spMk id="44" creationId="{B17A7A34-633F-485B-C76E-9138FA521B32}"/>
          </ac:spMkLst>
        </pc:spChg>
        <pc:grpChg chg="add 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" creationId="{E13E200D-3144-F738-F6B5-88D4E1EEA65E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3" creationId="{A9F15A1B-FF8B-73B9-A026-9CADA1C910BB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8" creationId="{24293A08-25E6-40B9-F35E-7064A0288AAF}"/>
          </ac:grpSpMkLst>
        </pc:grpChg>
        <pc:grpChg chg="mod">
          <ac:chgData name="S.M.B.G. JANAKANTHA" userId="bb06e865-4089-450a-b5f0-01d1600ee2bf" providerId="ADAL" clId="{666729B7-211E-49D5-AFCD-25E5C66EE99F}" dt="2024-05-06T04:44:36.024" v="2763"/>
          <ac:grpSpMkLst>
            <pc:docMk/>
            <pc:sldMk cId="1306901075" sldId="286"/>
            <ac:grpSpMk id="9" creationId="{E10D4382-3B37-E921-AD9E-EECFC73138DC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3" creationId="{86A7735E-598E-13EC-8957-ABB7E1B8049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4" creationId="{FB193E84-11E7-5C6C-7551-D24961D61798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18" creationId="{A784A207-4C40-9212-6493-F1CC403E35D9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19" creationId="{2BDE8E8D-CE24-902B-60A2-41F052EC8299}"/>
          </ac:grpSpMkLst>
        </pc:grpChg>
        <pc:grpChg chg="add mod">
          <ac:chgData name="S.M.B.G. JANAKANTHA" userId="bb06e865-4089-450a-b5f0-01d1600ee2bf" providerId="ADAL" clId="{666729B7-211E-49D5-AFCD-25E5C66EE99F}" dt="2024-05-06T04:45:44.691" v="2795" actId="1036"/>
          <ac:grpSpMkLst>
            <pc:docMk/>
            <pc:sldMk cId="1306901075" sldId="286"/>
            <ac:grpSpMk id="23" creationId="{5C3BD2D9-B65E-FDF9-9FB5-99FB998FDD82}"/>
          </ac:grpSpMkLst>
        </pc:grpChg>
        <pc:grpChg chg="mod">
          <ac:chgData name="S.M.B.G. JANAKANTHA" userId="bb06e865-4089-450a-b5f0-01d1600ee2bf" providerId="ADAL" clId="{666729B7-211E-49D5-AFCD-25E5C66EE99F}" dt="2024-05-06T04:26:37.806" v="2405"/>
          <ac:grpSpMkLst>
            <pc:docMk/>
            <pc:sldMk cId="1306901075" sldId="286"/>
            <ac:grpSpMk id="24" creationId="{791ECA98-8318-5304-6178-0383F77A90F0}"/>
          </ac:grpSpMkLst>
        </pc:grpChg>
        <pc:grpChg chg="add del mod topLvl">
          <ac:chgData name="S.M.B.G. JANAKANTHA" userId="bb06e865-4089-450a-b5f0-01d1600ee2bf" providerId="ADAL" clId="{666729B7-211E-49D5-AFCD-25E5C66EE99F}" dt="2024-05-06T04:46:27.240" v="2833" actId="165"/>
          <ac:grpSpMkLst>
            <pc:docMk/>
            <pc:sldMk cId="1306901075" sldId="286"/>
            <ac:grpSpMk id="29" creationId="{659BA04B-372B-44C8-174E-0E861848C97D}"/>
          </ac:grpSpMkLst>
        </pc:grpChg>
        <pc:grpChg chg="del mod topLvl">
          <ac:chgData name="S.M.B.G. JANAKANTHA" userId="bb06e865-4089-450a-b5f0-01d1600ee2bf" providerId="ADAL" clId="{666729B7-211E-49D5-AFCD-25E5C66EE99F}" dt="2024-05-06T04:46:29.480" v="2834" actId="165"/>
          <ac:grpSpMkLst>
            <pc:docMk/>
            <pc:sldMk cId="1306901075" sldId="286"/>
            <ac:grpSpMk id="30" creationId="{4A0BC979-17E3-F27A-BA1F-998866A6B7A5}"/>
          </ac:grpSpMkLst>
        </pc:grpChg>
        <pc:grpChg chg="add del mod">
          <ac:chgData name="S.M.B.G. JANAKANTHA" userId="bb06e865-4089-450a-b5f0-01d1600ee2bf" providerId="ADAL" clId="{666729B7-211E-49D5-AFCD-25E5C66EE99F}" dt="2024-05-06T04:39:20.170" v="2678" actId="165"/>
          <ac:grpSpMkLst>
            <pc:docMk/>
            <pc:sldMk cId="1306901075" sldId="286"/>
            <ac:grpSpMk id="42" creationId="{F8033764-EF6A-CBC0-F28A-3108056C512A}"/>
          </ac:grpSpMkLst>
        </pc:grpChg>
        <pc:grpChg chg="add del mod">
          <ac:chgData name="S.M.B.G. JANAKANTHA" userId="bb06e865-4089-450a-b5f0-01d1600ee2bf" providerId="ADAL" clId="{666729B7-211E-49D5-AFCD-25E5C66EE99F}" dt="2024-05-06T04:46:25.549" v="2832" actId="165"/>
          <ac:grpSpMkLst>
            <pc:docMk/>
            <pc:sldMk cId="1306901075" sldId="286"/>
            <ac:grpSpMk id="45" creationId="{02695DCB-3C90-0EE5-E36B-06EB5395DB2B}"/>
          </ac:grpSpMkLst>
        </pc:grpChg>
        <pc:grpChg chg="add mod">
          <ac:chgData name="S.M.B.G. JANAKANTHA" userId="bb06e865-4089-450a-b5f0-01d1600ee2bf" providerId="ADAL" clId="{666729B7-211E-49D5-AFCD-25E5C66EE99F}" dt="2024-05-06T04:46:53.711" v="2841" actId="164"/>
          <ac:grpSpMkLst>
            <pc:docMk/>
            <pc:sldMk cId="1306901075" sldId="286"/>
            <ac:grpSpMk id="46" creationId="{ECE867D0-9B58-B2B8-55BC-4579758108CA}"/>
          </ac:grpSpMkLst>
        </pc:grpChg>
        <pc:grpChg chg="add mod">
          <ac:chgData name="S.M.B.G. JANAKANTHA" userId="bb06e865-4089-450a-b5f0-01d1600ee2bf" providerId="ADAL" clId="{666729B7-211E-49D5-AFCD-25E5C66EE99F}" dt="2024-05-06T04:48:06.124" v="2861" actId="1036"/>
          <ac:grpSpMkLst>
            <pc:docMk/>
            <pc:sldMk cId="1306901075" sldId="286"/>
            <ac:grpSpMk id="47" creationId="{6F194B1F-8AC5-E330-1C7E-FD72FF36C93C}"/>
          </ac:grpSpMkLst>
        </pc:grpChg>
        <pc:picChg chg="mod">
          <ac:chgData name="S.M.B.G. JANAKANTHA" userId="bb06e865-4089-450a-b5f0-01d1600ee2bf" providerId="ADAL" clId="{666729B7-211E-49D5-AFCD-25E5C66EE99F}" dt="2024-05-06T04:26:37.806" v="2405"/>
          <ac:picMkLst>
            <pc:docMk/>
            <pc:sldMk cId="1306901075" sldId="286"/>
            <ac:picMk id="4" creationId="{15E87427-16E3-7253-685B-548E0CD32697}"/>
          </ac:picMkLst>
        </pc:picChg>
        <pc:picChg chg="add mod ord">
          <ac:chgData name="S.M.B.G. JANAKANTHA" userId="bb06e865-4089-450a-b5f0-01d1600ee2bf" providerId="ADAL" clId="{666729B7-211E-49D5-AFCD-25E5C66EE99F}" dt="2024-05-06T04:48:46.413" v="3060" actId="1037"/>
          <ac:picMkLst>
            <pc:docMk/>
            <pc:sldMk cId="1306901075" sldId="286"/>
            <ac:picMk id="28" creationId="{511D7D77-4EC6-07DA-3C4D-19E7A7AF062C}"/>
          </ac:picMkLst>
        </pc:picChg>
      </pc:sldChg>
      <pc:sldChg chg="addSp delSp modSp add mod">
        <pc:chgData name="S.M.B.G. JANAKANTHA" userId="bb06e865-4089-450a-b5f0-01d1600ee2bf" providerId="ADAL" clId="{666729B7-211E-49D5-AFCD-25E5C66EE99F}" dt="2024-05-06T04:51:06.591" v="3093" actId="2085"/>
        <pc:sldMkLst>
          <pc:docMk/>
          <pc:sldMk cId="1906435339" sldId="287"/>
        </pc:sldMkLst>
        <pc:graphicFrameChg chg="add mod modGraphic">
          <ac:chgData name="S.M.B.G. JANAKANTHA" userId="bb06e865-4089-450a-b5f0-01d1600ee2bf" providerId="ADAL" clId="{666729B7-211E-49D5-AFCD-25E5C66EE99F}" dt="2024-05-06T04:51:06.591" v="3093" actId="2085"/>
          <ac:graphicFrameMkLst>
            <pc:docMk/>
            <pc:sldMk cId="1906435339" sldId="287"/>
            <ac:graphicFrameMk id="34" creationId="{696EA4B0-EBE6-DCE5-2AF0-CE5BA55551B1}"/>
          </ac:graphicFrameMkLst>
        </pc:graphicFrameChg>
        <pc:graphicFrameChg chg="add del">
          <ac:chgData name="S.M.B.G. JANAKANTHA" userId="bb06e865-4089-450a-b5f0-01d1600ee2bf" providerId="ADAL" clId="{666729B7-211E-49D5-AFCD-25E5C66EE99F}" dt="2024-05-06T04:50:43.565" v="3074" actId="478"/>
          <ac:graphicFrameMkLst>
            <pc:docMk/>
            <pc:sldMk cId="1906435339" sldId="287"/>
            <ac:graphicFrameMk id="41" creationId="{35359435-990E-8C57-745B-00A25E08B077}"/>
          </ac:graphicFrameMkLst>
        </pc:graphicFrameChg>
      </pc:sldChg>
      <pc:sldChg chg="add">
        <pc:chgData name="S.M.B.G. JANAKANTHA" userId="bb06e865-4089-450a-b5f0-01d1600ee2bf" providerId="ADAL" clId="{666729B7-211E-49D5-AFCD-25E5C66EE99F}" dt="2024-05-06T05:03:12.848" v="3171" actId="2890"/>
        <pc:sldMkLst>
          <pc:docMk/>
          <pc:sldMk cId="2381410667" sldId="2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AC55FA-C3CE-7BE5-D62C-5727D3D6FC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F59E-4298-8A50-A84C-472F227E6F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3C87F-0EE6-45AC-BC49-A96A6ADDC0C2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C6E52-83B8-F0D7-3004-51E175B075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93C7F-6920-FEAC-B9A8-2940252533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F45A0-2093-41EE-AE4B-62446364C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04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8D450-DC0F-4A23-ABAF-BA50B3B75C39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7B42CC-9E8D-4AA4-B409-5CEE2522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0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implementation: Extend to normal routes, Merge train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7B42CC-9E8D-4AA4-B409-5CEE25226D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9BEE-A4FD-18B3-A4EB-951C21B4C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AB420-7DBC-F500-1263-53636E63E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23F22-72EB-09FB-6589-6A18952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B86A8-F08C-4334-0210-BC8A332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2BA2F-DE42-6DF7-D019-8954EA10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3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065B5F-DF8B-0809-8303-E9AE4F1A6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9080000">
            <a:off x="-966103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1255C88-4B75-2727-44BE-8863A1BE7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9080000">
            <a:off x="2767697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97A9EC-03D0-8F45-498E-B8F902022F0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9080000">
            <a:off x="6534878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B9125B9-EBCD-55DD-F18B-4839F0984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19080000">
            <a:off x="10268679" y="-3506028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4D2E1F0-FC79-9A5B-44EA-40ED443570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19080000">
            <a:off x="-966103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E0C0A-5E7F-3124-5BBD-BADAB8E5A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9080000">
            <a:off x="2767697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524BA40-B588-8372-0EAB-4FA60169DE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 rot="19080000">
            <a:off x="6534878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40BEE4B-E80D-60BF-9178-EC5D0DDFA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rot="19080000">
            <a:off x="10268679" y="598800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7FA14BF-E2B5-51BC-7F30-61F85B94CC3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rot="19080000">
            <a:off x="-966103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2F6B1F8-5EC3-0BC2-4E17-B0F6D03EF31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rot="19080000">
            <a:off x="2767697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0C18207-BEE2-CF61-DD52-7D5A2E7D8D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 rot="19080000">
            <a:off x="6534878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A702455-B0B5-F1EE-1BE9-78EA4330629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19080000">
            <a:off x="10268679" y="4704222"/>
            <a:ext cx="2630345" cy="5416559"/>
          </a:xfrm>
          <a:custGeom>
            <a:avLst/>
            <a:gdLst>
              <a:gd name="connsiteX0" fmla="*/ 2588737 w 2630345"/>
              <a:gd name="connsiteY0" fmla="*/ 0 h 5416559"/>
              <a:gd name="connsiteX1" fmla="*/ 2630345 w 2630345"/>
              <a:gd name="connsiteY1" fmla="*/ 5396599 h 5416559"/>
              <a:gd name="connsiteX2" fmla="*/ 41609 w 2630345"/>
              <a:gd name="connsiteY2" fmla="*/ 5416559 h 5416559"/>
              <a:gd name="connsiteX3" fmla="*/ 0 w 2630345"/>
              <a:gd name="connsiteY3" fmla="*/ 19959 h 541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0345" h="5416559">
                <a:moveTo>
                  <a:pt x="2588737" y="0"/>
                </a:moveTo>
                <a:lnTo>
                  <a:pt x="2630345" y="5396599"/>
                </a:lnTo>
                <a:lnTo>
                  <a:pt x="41609" y="5416559"/>
                </a:lnTo>
                <a:lnTo>
                  <a:pt x="0" y="1995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F5A8-056A-3EC7-E16D-3F53C9E3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DCAB-4721-5457-6B60-2FBC688E1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8F6F-33A0-0184-B079-E60A20A3B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F19-3721-C668-6ADE-68E4BFB2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EC522-0DEC-35A1-A8B0-0B34ED26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0AC4F-FE77-F092-EBE9-70690466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1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D9CB-23AC-C86B-23E4-83E314E1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3C943-23BF-CE91-B1CE-B3B517E72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21B2-2EB8-788D-73A2-37B372C75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5588-0711-3111-A586-14657799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8AB3-7EDC-5B81-04CC-4DD864DE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2C01-F185-2152-9288-8E1EFEA5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927A8-2DB3-5854-3B0C-211664B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96A03-724B-711E-D24D-DD2D36771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E1894-3A80-4F4D-3FB4-F3DB919D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D427-9D5F-2F52-674D-3284454E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C1791-9670-4A74-637C-9756322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3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052A7-86D7-4B43-2A1C-D276196A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7662B-78FF-97ED-3D32-E90A39A6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C3844-069E-DA55-8497-37AB0771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1943-E385-EE95-D34D-D0E616C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1EB-8C21-9ED1-C95F-C95532EC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FAF1-4895-6D14-17BB-D85CF2D8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BFE57-0523-C3BA-AF35-D399B9A4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D9FE-4E3E-8D94-07CF-4BDCA951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6976-28AE-8B2E-923E-33323995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6DAE3-1295-25C6-4CF6-F1945BBE0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ABCA-622C-3F7A-29C9-D9E2EA2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06F27-1043-DEEE-917F-A11002AF2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BDDDA-8D60-C81D-6A7F-AE9B6CA9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27712-0C44-AE2B-B6DA-7453AFBA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64DF6-DE4C-FE41-8C04-16CCE0036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57B5-BE21-6787-7982-EFCAA43B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34CE-BA52-0218-7D90-AFA4140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351A-C79C-57E8-CA71-BAE481F64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A4CF-93D8-4C96-3F4B-7906B2DE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2DA0F-C8A3-C9F5-3BB2-9072D0B6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5589-801C-9FAB-3389-EA67ABBA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6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D7C-C0A5-1625-A23C-BF1C8E5B0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2C680-8A26-7D9A-B8B4-27313E6BA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27DFE-6C57-C6D7-09A2-16EB4F48E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28416-D70F-3F34-B2D6-C0213E885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DC14D-3267-C580-4AEF-8E820297A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24A2-45E8-D921-8A6E-E812B7D7D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F15CE-FF17-8F8B-3EFE-A1802FF2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531CB-C305-10A3-C848-8DBB117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0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83A4-3F66-A670-4860-610BF91D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B44F-34C7-FFAD-B65C-D704FABF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3075-CA7D-FEE3-A74C-639EF342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151F4-960C-084F-A3AA-6C857164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D12C7-F149-845E-E543-76F7970B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ED13B-15D9-4CF4-FB8C-3335E2EA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6BAF0-F74E-9AE7-4C93-C80C2904D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5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669D0F7-1A5F-710E-366D-BF21CE659C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096" y="-1096080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EE53C41-7DCE-9658-7256-0847D74A00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58114" y="-220733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ADA0B44-9AEF-DC7A-74C8-2B26969F09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80899" y="2117726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0EAE6D4-4B5C-ED96-E1BF-8962762AE9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49917" y="1006474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2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2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AFC1D2A-C4A0-594E-EC8B-51FF755E9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52432" y="4152542"/>
            <a:ext cx="3492288" cy="3324792"/>
          </a:xfrm>
          <a:custGeom>
            <a:avLst/>
            <a:gdLst>
              <a:gd name="connsiteX0" fmla="*/ 990680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80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DA83EC9-40C9-E650-A96B-03A1ED7B9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702" y="5331532"/>
            <a:ext cx="3492288" cy="3324792"/>
          </a:xfrm>
          <a:custGeom>
            <a:avLst/>
            <a:gdLst>
              <a:gd name="connsiteX0" fmla="*/ 990679 w 3492288"/>
              <a:gd name="connsiteY0" fmla="*/ 0 h 3324792"/>
              <a:gd name="connsiteX1" fmla="*/ 2977671 w 3492288"/>
              <a:gd name="connsiteY1" fmla="*/ 314201 h 3324792"/>
              <a:gd name="connsiteX2" fmla="*/ 3492288 w 3492288"/>
              <a:gd name="connsiteY2" fmla="*/ 1938513 h 3324792"/>
              <a:gd name="connsiteX3" fmla="*/ 2501608 w 3492288"/>
              <a:gd name="connsiteY3" fmla="*/ 3324792 h 3324792"/>
              <a:gd name="connsiteX4" fmla="*/ 514617 w 3492288"/>
              <a:gd name="connsiteY4" fmla="*/ 3010591 h 3324792"/>
              <a:gd name="connsiteX5" fmla="*/ 0 w 3492288"/>
              <a:gd name="connsiteY5" fmla="*/ 1386280 h 332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288" h="3324792">
                <a:moveTo>
                  <a:pt x="990679" y="0"/>
                </a:moveTo>
                <a:lnTo>
                  <a:pt x="2977671" y="314201"/>
                </a:lnTo>
                <a:lnTo>
                  <a:pt x="3492288" y="1938513"/>
                </a:lnTo>
                <a:lnTo>
                  <a:pt x="2501608" y="3324792"/>
                </a:lnTo>
                <a:lnTo>
                  <a:pt x="514617" y="3010591"/>
                </a:lnTo>
                <a:lnTo>
                  <a:pt x="0" y="138628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B396C2E-32AB-AD7D-A6AF-5BC6614A2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8256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2F04933-A3C1-EEB7-5E10-54B9C1FABA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9971" y="-3663487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E1D03FF-8B9A-9D5B-7112-B6F27EABA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484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743FDB8-4EAC-DCF3-1678-C768A887B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1970" y="-3663488"/>
            <a:ext cx="5552401" cy="5725236"/>
          </a:xfrm>
          <a:custGeom>
            <a:avLst/>
            <a:gdLst>
              <a:gd name="connsiteX0" fmla="*/ 1962137 w 5552401"/>
              <a:gd name="connsiteY0" fmla="*/ 0 h 5725236"/>
              <a:gd name="connsiteX1" fmla="*/ 5552401 w 5552401"/>
              <a:gd name="connsiteY1" fmla="*/ 3934996 h 5725236"/>
              <a:gd name="connsiteX2" fmla="*/ 3590264 w 5552401"/>
              <a:gd name="connsiteY2" fmla="*/ 5725236 h 5725236"/>
              <a:gd name="connsiteX3" fmla="*/ 0 w 5552401"/>
              <a:gd name="connsiteY3" fmla="*/ 1790240 h 572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6">
                <a:moveTo>
                  <a:pt x="1962137" y="0"/>
                </a:moveTo>
                <a:lnTo>
                  <a:pt x="5552401" y="3934996"/>
                </a:lnTo>
                <a:lnTo>
                  <a:pt x="3590264" y="5725236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2E16843-453D-1F85-B8E5-A1DA8F491F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391573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FD4637F-20D9-EB21-601A-924471F218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654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B09090D-91AA-E519-C317-9D7DD94A359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4882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41C6A3A-67CE-D3B7-5ACF-C3FE4E46D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80368" y="371488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E143D30-0D08-7579-635F-04E65D83ABE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480064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8422DC1-0B01-16D6-09A0-C77E3E7B6AE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08163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20135703-8476-F0F0-0226-9A9EC7CD224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96391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CAF1D42B-EEEE-8184-7AA5-DC0B576400C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91877" y="4406463"/>
            <a:ext cx="5552401" cy="5725237"/>
          </a:xfrm>
          <a:custGeom>
            <a:avLst/>
            <a:gdLst>
              <a:gd name="connsiteX0" fmla="*/ 1962137 w 5552401"/>
              <a:gd name="connsiteY0" fmla="*/ 0 h 5725237"/>
              <a:gd name="connsiteX1" fmla="*/ 5552401 w 5552401"/>
              <a:gd name="connsiteY1" fmla="*/ 3934996 h 5725237"/>
              <a:gd name="connsiteX2" fmla="*/ 3590264 w 5552401"/>
              <a:gd name="connsiteY2" fmla="*/ 5725237 h 5725237"/>
              <a:gd name="connsiteX3" fmla="*/ 0 w 5552401"/>
              <a:gd name="connsiteY3" fmla="*/ 1790240 h 5725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2401" h="5725237">
                <a:moveTo>
                  <a:pt x="1962137" y="0"/>
                </a:moveTo>
                <a:lnTo>
                  <a:pt x="5552401" y="3934996"/>
                </a:lnTo>
                <a:lnTo>
                  <a:pt x="3590264" y="5725237"/>
                </a:lnTo>
                <a:lnTo>
                  <a:pt x="0" y="1790240"/>
                </a:lnTo>
                <a:close/>
              </a:path>
            </a:pathLst>
          </a:custGeom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3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8B989-21AF-9299-188E-73EE7C98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94B55-895F-F4DA-3C77-9A99D0BBF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90E94-1C4E-409F-033A-883C836CC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480CE-E348-4F31-ADCB-79B931D5CC13}" type="datetimeFigureOut">
              <a:rPr lang="en-US" smtClean="0"/>
              <a:t>2024-05-06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DA0C7-88CD-07CF-3325-810D6F7F1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38163-E7AC-ADA2-319F-49BC4FCA9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6E2B-9C48-440E-97F5-23A0F41587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32.jpg"/><Relationship Id="rId7" Type="http://schemas.openxmlformats.org/officeDocument/2006/relationships/image" Target="../media/image20.jp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9.jp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11" Type="http://schemas.openxmlformats.org/officeDocument/2006/relationships/image" Target="../media/image24.png"/><Relationship Id="rId5" Type="http://schemas.openxmlformats.org/officeDocument/2006/relationships/image" Target="../media/image16.jp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4.jp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21.jpeg"/><Relationship Id="rId18" Type="http://schemas.openxmlformats.org/officeDocument/2006/relationships/image" Target="../media/image46.svg"/><Relationship Id="rId3" Type="http://schemas.openxmlformats.org/officeDocument/2006/relationships/image" Target="../media/image33.jpg"/><Relationship Id="rId21" Type="http://schemas.openxmlformats.org/officeDocument/2006/relationships/image" Target="../media/image49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svg"/><Relationship Id="rId20" Type="http://schemas.openxmlformats.org/officeDocument/2006/relationships/image" Target="../media/image4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24" Type="http://schemas.openxmlformats.org/officeDocument/2006/relationships/image" Target="../media/image52.svg"/><Relationship Id="rId5" Type="http://schemas.openxmlformats.org/officeDocument/2006/relationships/image" Target="../media/image35.jp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40.jpg"/><Relationship Id="rId19" Type="http://schemas.openxmlformats.org/officeDocument/2006/relationships/image" Target="../media/image47.pn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14" Type="http://schemas.openxmlformats.org/officeDocument/2006/relationships/image" Target="../media/image8.png"/><Relationship Id="rId22" Type="http://schemas.openxmlformats.org/officeDocument/2006/relationships/image" Target="../media/image5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3" Type="http://schemas.openxmlformats.org/officeDocument/2006/relationships/image" Target="../media/image39.jpg"/><Relationship Id="rId7" Type="http://schemas.openxmlformats.org/officeDocument/2006/relationships/image" Target="../media/image21.jpe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4.jp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g"/><Relationship Id="rId11" Type="http://schemas.openxmlformats.org/officeDocument/2006/relationships/image" Target="../media/image44.svg"/><Relationship Id="rId5" Type="http://schemas.openxmlformats.org/officeDocument/2006/relationships/image" Target="../media/image36.jp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35.jpg"/><Relationship Id="rId9" Type="http://schemas.openxmlformats.org/officeDocument/2006/relationships/image" Target="../media/image8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svg"/><Relationship Id="rId3" Type="http://schemas.openxmlformats.org/officeDocument/2006/relationships/hyperlink" Target="https://pxhere.com/en/photo/1444091" TargetMode="External"/><Relationship Id="rId7" Type="http://schemas.openxmlformats.org/officeDocument/2006/relationships/image" Target="../media/image56.svg"/><Relationship Id="rId12" Type="http://schemas.openxmlformats.org/officeDocument/2006/relationships/image" Target="../media/image59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44.svg"/><Relationship Id="rId5" Type="http://schemas.openxmlformats.org/officeDocument/2006/relationships/image" Target="../media/image54.png"/><Relationship Id="rId10" Type="http://schemas.openxmlformats.org/officeDocument/2006/relationships/image" Target="../media/image43.png"/><Relationship Id="rId4" Type="http://schemas.openxmlformats.org/officeDocument/2006/relationships/image" Target="../media/image8.png"/><Relationship Id="rId9" Type="http://schemas.openxmlformats.org/officeDocument/2006/relationships/image" Target="../media/image5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database-diagram-data-storage-disk-29954/" TargetMode="External"/><Relationship Id="rId13" Type="http://schemas.openxmlformats.org/officeDocument/2006/relationships/image" Target="../media/image67.png"/><Relationship Id="rId3" Type="http://schemas.openxmlformats.org/officeDocument/2006/relationships/image" Target="../media/image8.png"/><Relationship Id="rId7" Type="http://schemas.openxmlformats.org/officeDocument/2006/relationships/image" Target="../media/image63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hyperlink" Target="https://www.pngall.com/google-maps-png/download/55516" TargetMode="External"/><Relationship Id="rId5" Type="http://schemas.openxmlformats.org/officeDocument/2006/relationships/hyperlink" Target="https://www.pngall.com/java-png/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hyperlink" Target="https://pixabay.com/en/database-diagram-data-storage-disk-29954/" TargetMode="External"/><Relationship Id="rId12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hyperlink" Target="https://www.pngall.com/google-maps-png/download/55516" TargetMode="External"/><Relationship Id="rId4" Type="http://schemas.openxmlformats.org/officeDocument/2006/relationships/hyperlink" Target="https://www.pngall.com/java-png/" TargetMode="External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head-the-dummy-avatar-man-tie-659652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g"/><Relationship Id="rId18" Type="http://schemas.openxmlformats.org/officeDocument/2006/relationships/image" Target="../media/image24.png"/><Relationship Id="rId3" Type="http://schemas.openxmlformats.org/officeDocument/2006/relationships/image" Target="../media/image10.jpg"/><Relationship Id="rId21" Type="http://schemas.openxmlformats.org/officeDocument/2006/relationships/image" Target="../media/image27.sv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24" Type="http://schemas.openxmlformats.org/officeDocument/2006/relationships/image" Target="../media/image30.png"/><Relationship Id="rId5" Type="http://schemas.openxmlformats.org/officeDocument/2006/relationships/image" Target="../media/image12.jpg"/><Relationship Id="rId15" Type="http://schemas.openxmlformats.org/officeDocument/2006/relationships/image" Target="../media/image21.jpeg"/><Relationship Id="rId23" Type="http://schemas.openxmlformats.org/officeDocument/2006/relationships/image" Target="../media/image29.svg"/><Relationship Id="rId10" Type="http://schemas.openxmlformats.org/officeDocument/2006/relationships/image" Target="../media/image17.jpg"/><Relationship Id="rId19" Type="http://schemas.openxmlformats.org/officeDocument/2006/relationships/image" Target="../media/image25.sv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8.png"/><Relationship Id="rId2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1046259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-41758" r="2552" b="3936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5" t="-54344" r="-31113" b="2866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14987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351" r="10239" b="7578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9" r="1497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-1208" r="-820" b="-64161"/>
          <a:stretch/>
        </p:blipFill>
        <p:spPr>
          <a:xfrm>
            <a:off x="6272702" y="5331532"/>
            <a:ext cx="3492288" cy="3324792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6612043" cy="1127760"/>
            <a:chOff x="-706544" y="0"/>
            <a:chExt cx="6612043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6612043" cy="1127760"/>
              <a:chOff x="-706544" y="0"/>
              <a:chExt cx="6612043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6612043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5A392C-0945-36C6-E569-6CE2116A6D31}"/>
              </a:ext>
            </a:extLst>
          </p:cNvPr>
          <p:cNvGrpSpPr/>
          <p:nvPr/>
        </p:nvGrpSpPr>
        <p:grpSpPr>
          <a:xfrm>
            <a:off x="442577" y="1945157"/>
            <a:ext cx="6127867" cy="553998"/>
            <a:chOff x="2133048" y="1669458"/>
            <a:chExt cx="6127867" cy="5539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E4D5DD-6757-7406-0DDE-E5B9A4437FA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long queues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FB1F250-C9E1-81CB-613B-0D74891A6F9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4" name="Graphic 13" descr="Hourglass">
                <a:extLst>
                  <a:ext uri="{FF2B5EF4-FFF2-40B4-BE49-F238E27FC236}">
                    <a16:creationId xmlns:a16="http://schemas.microsoft.com/office/drawing/2014/main" id="{45BCF09E-DF41-45CD-4331-A2B70DDB4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0E88ED-3F6F-4CC6-CCF7-15681D5B304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69E8CD-090F-75B0-7BA6-F3BBFC8AA9C0}"/>
              </a:ext>
            </a:extLst>
          </p:cNvPr>
          <p:cNvGrpSpPr/>
          <p:nvPr/>
        </p:nvGrpSpPr>
        <p:grpSpPr>
          <a:xfrm>
            <a:off x="442577" y="2837725"/>
            <a:ext cx="8671556" cy="553998"/>
            <a:chOff x="2133048" y="1669458"/>
            <a:chExt cx="8671556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479423-7CA5-F0E1-ECCC-6EA0FFD1DCC5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FD2C19-9181-03FA-A645-25B8B05BCEAE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Bus">
                <a:extLst>
                  <a:ext uri="{FF2B5EF4-FFF2-40B4-BE49-F238E27FC236}">
                    <a16:creationId xmlns:a16="http://schemas.microsoft.com/office/drawing/2014/main" id="{17E9B365-8BB3-94EE-C4D2-018FEDB72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4115CE9-274E-CC5D-A383-2A75B50CCFC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3B7152-F042-9E2B-1B8F-EE5FB4360997}"/>
              </a:ext>
            </a:extLst>
          </p:cNvPr>
          <p:cNvGrpSpPr/>
          <p:nvPr/>
        </p:nvGrpSpPr>
        <p:grpSpPr>
          <a:xfrm>
            <a:off x="442577" y="4622861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89814B-ABB0-E8D6-52C7-22FE9BA54109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575AED-660A-874B-A5C7-6184D719303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oins">
                <a:extLst>
                  <a:ext uri="{FF2B5EF4-FFF2-40B4-BE49-F238E27FC236}">
                    <a16:creationId xmlns:a16="http://schemas.microsoft.com/office/drawing/2014/main" id="{D1F2698A-177E-A4F3-1190-0DD363FA62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83DCD4A-92F5-E40A-00BB-55069523D1C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7EB0EB-349D-9188-1F4D-EFF1C025AE2B}"/>
              </a:ext>
            </a:extLst>
          </p:cNvPr>
          <p:cNvGrpSpPr/>
          <p:nvPr/>
        </p:nvGrpSpPr>
        <p:grpSpPr>
          <a:xfrm>
            <a:off x="442577" y="3730293"/>
            <a:ext cx="5462922" cy="553998"/>
            <a:chOff x="2133048" y="1669458"/>
            <a:chExt cx="5462922" cy="55399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3C34BA-8B3E-4CA9-F404-29006C8B96B4}"/>
                </a:ext>
              </a:extLst>
            </p:cNvPr>
            <p:cNvSpPr txBox="1"/>
            <p:nvPr/>
          </p:nvSpPr>
          <p:spPr>
            <a:xfrm>
              <a:off x="2681802" y="1669458"/>
              <a:ext cx="49141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273A43F-1036-D5F5-6909-903286FD5135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6" name="Graphic 35" descr="Group of people">
                <a:extLst>
                  <a:ext uri="{FF2B5EF4-FFF2-40B4-BE49-F238E27FC236}">
                    <a16:creationId xmlns:a16="http://schemas.microsoft.com/office/drawing/2014/main" id="{FBF019C9-5142-2049-AFA2-E254E1E023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28CE106-06EA-AE9D-0EC6-A38B05BFFC7B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07141F-BCC7-1C83-D59D-8B5D4FB7FDD2}"/>
              </a:ext>
            </a:extLst>
          </p:cNvPr>
          <p:cNvGrpSpPr/>
          <p:nvPr/>
        </p:nvGrpSpPr>
        <p:grpSpPr>
          <a:xfrm>
            <a:off x="442577" y="5515428"/>
            <a:ext cx="6127867" cy="553998"/>
            <a:chOff x="2133048" y="1669458"/>
            <a:chExt cx="6127867" cy="5539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DF6B70-06B4-6FB1-8B15-AE4A078B9B9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Shifting from public transport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88AA6E-BBE0-C172-3C95-EA8855CE1C0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1" name="Graphic 40" descr="Transfer">
                <a:extLst>
                  <a:ext uri="{FF2B5EF4-FFF2-40B4-BE49-F238E27FC236}">
                    <a16:creationId xmlns:a16="http://schemas.microsoft.com/office/drawing/2014/main" id="{68ABA048-C690-ADB9-97B4-173709FFC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E31538-AE5E-5358-B77F-36F6406BDCDF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85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839A42-D344-7B07-EC27-ED73E96ECADC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F1FE63-BF9D-A633-83C2-F938E42D75E5}"/>
              </a:ext>
            </a:extLst>
          </p:cNvPr>
          <p:cNvGrpSpPr/>
          <p:nvPr/>
        </p:nvGrpSpPr>
        <p:grpSpPr>
          <a:xfrm>
            <a:off x="792480" y="1505160"/>
            <a:ext cx="10607040" cy="4731600"/>
            <a:chOff x="792480" y="1505160"/>
            <a:chExt cx="10607040" cy="4731600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9B3774F-8DAE-A819-10F2-3DA435183F27}"/>
                </a:ext>
              </a:extLst>
            </p:cNvPr>
            <p:cNvSpPr/>
            <p:nvPr/>
          </p:nvSpPr>
          <p:spPr>
            <a:xfrm>
              <a:off x="792480" y="1505160"/>
              <a:ext cx="10607040" cy="4731600"/>
            </a:xfrm>
            <a:prstGeom prst="roundRect">
              <a:avLst>
                <a:gd name="adj" fmla="val 11343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1397194" y="1747302"/>
              <a:ext cx="6863721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1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2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3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4</a:t>
              </a:r>
            </a:p>
            <a:p>
              <a:pPr marL="685800" indent="-685800">
                <a:buFont typeface="Wingdings" panose="05000000000000000000" pitchFamily="2" charset="2"/>
                <a:buChar char="q"/>
              </a:pPr>
              <a:endParaRPr lang="en-US" sz="3000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  <a:p>
              <a:pPr marL="685800" indent="-685800">
                <a:buFont typeface="Wingdings" panose="05000000000000000000" pitchFamily="2" charset="2"/>
                <a:buChar char="q"/>
              </a:pPr>
              <a:r>
                <a:rPr lang="en-US" sz="3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POINT 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FA4CA51-A08F-F46A-1A37-71CF2598F61B}"/>
              </a:ext>
            </a:extLst>
          </p:cNvPr>
          <p:cNvGrpSpPr/>
          <p:nvPr/>
        </p:nvGrpSpPr>
        <p:grpSpPr>
          <a:xfrm>
            <a:off x="-706543" y="0"/>
            <a:ext cx="5750983" cy="1127760"/>
            <a:chOff x="-706543" y="0"/>
            <a:chExt cx="5750983" cy="1127760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A33328B2-7642-4BD9-F296-C0CDA6E14543}"/>
                </a:ext>
              </a:extLst>
            </p:cNvPr>
            <p:cNvSpPr/>
            <p:nvPr/>
          </p:nvSpPr>
          <p:spPr>
            <a:xfrm>
              <a:off x="-706543" y="0"/>
              <a:ext cx="5334818" cy="1127760"/>
            </a:xfrm>
            <a:prstGeom prst="round2DiagRect">
              <a:avLst>
                <a:gd name="adj1" fmla="val 26488"/>
                <a:gd name="adj2" fmla="val 0"/>
              </a:avLst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DE92FB-E492-B9DC-2485-9CB36B427F68}"/>
                </a:ext>
              </a:extLst>
            </p:cNvPr>
            <p:cNvSpPr txBox="1"/>
            <p:nvPr/>
          </p:nvSpPr>
          <p:spPr>
            <a:xfrm>
              <a:off x="121920" y="95388"/>
              <a:ext cx="492252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24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2071945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78" cId="1223116294">
                    <pslz:zmPr id="{74E07F4D-3A38-46F9-BCAC-5A2823F3318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1EE9535-8BB9-751A-F3AA-030158940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122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919045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Placeholder 99">
            <a:extLst>
              <a:ext uri="{FF2B5EF4-FFF2-40B4-BE49-F238E27FC236}">
                <a16:creationId xmlns:a16="http://schemas.microsoft.com/office/drawing/2014/main" id="{6EC54AE4-DA54-E7AF-5D51-9314492F25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" t="-3600" r="673" b="10938"/>
          <a:stretch/>
        </p:blipFill>
        <p:spPr>
          <a:xfrm rot="19080000">
            <a:off x="-966103" y="-3506028"/>
            <a:ext cx="2630345" cy="5416559"/>
          </a:xfrm>
        </p:spPr>
      </p:pic>
      <p:pic>
        <p:nvPicPr>
          <p:cNvPr id="102" name="Picture Placeholder 101">
            <a:extLst>
              <a:ext uri="{FF2B5EF4-FFF2-40B4-BE49-F238E27FC236}">
                <a16:creationId xmlns:a16="http://schemas.microsoft.com/office/drawing/2014/main" id="{0EE29CAA-DA9C-3CDF-0039-9FED902CB8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0" name="Picture Placeholder 109">
            <a:extLst>
              <a:ext uri="{FF2B5EF4-FFF2-40B4-BE49-F238E27FC236}">
                <a16:creationId xmlns:a16="http://schemas.microsoft.com/office/drawing/2014/main" id="{2C545384-86BB-0A9E-A634-CF9EE7762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0" name="Picture Placeholder 79">
            <a:extLst>
              <a:ext uri="{FF2B5EF4-FFF2-40B4-BE49-F238E27FC236}">
                <a16:creationId xmlns:a16="http://schemas.microsoft.com/office/drawing/2014/main" id="{3DAB9462-A6C2-0FA5-3E6A-679F59050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66" name="Picture Placeholder 65">
            <a:extLst>
              <a:ext uri="{FF2B5EF4-FFF2-40B4-BE49-F238E27FC236}">
                <a16:creationId xmlns:a16="http://schemas.microsoft.com/office/drawing/2014/main" id="{A57E40D1-7BF4-3609-513E-69C8B068E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2" name="Picture Placeholder 111">
            <a:extLst>
              <a:ext uri="{FF2B5EF4-FFF2-40B4-BE49-F238E27FC236}">
                <a16:creationId xmlns:a16="http://schemas.microsoft.com/office/drawing/2014/main" id="{408EAC59-AD2C-D894-1001-66A79699083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14" name="Picture Placeholder 113">
            <a:extLst>
              <a:ext uri="{FF2B5EF4-FFF2-40B4-BE49-F238E27FC236}">
                <a16:creationId xmlns:a16="http://schemas.microsoft.com/office/drawing/2014/main" id="{04BAF1C1-9C16-0484-B920-24D81FA8E9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r="1436"/>
          <a:stretch>
            <a:fillRect/>
          </a:stretch>
        </p:blipFill>
        <p:spPr/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23B348E5-970D-D89C-9C60-118CAABD209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43385A3A-D37F-A78D-A981-EF3A4AD927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6" name="Picture Placeholder 95">
            <a:extLst>
              <a:ext uri="{FF2B5EF4-FFF2-40B4-BE49-F238E27FC236}">
                <a16:creationId xmlns:a16="http://schemas.microsoft.com/office/drawing/2014/main" id="{D624742D-2C8D-1461-D39D-31E2572C4E9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5926FB7E-AD0F-8F59-A201-332394B629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211472A7-83DD-E751-292B-46E832FC099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9" b="3669"/>
          <a:stretch>
            <a:fillRect/>
          </a:stretch>
        </p:blipFill>
        <p:spPr/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0EDA412-D955-3C6C-2D5B-DF7807C9CFA4}"/>
              </a:ext>
            </a:extLst>
          </p:cNvPr>
          <p:cNvSpPr/>
          <p:nvPr/>
        </p:nvSpPr>
        <p:spPr>
          <a:xfrm rot="19080000">
            <a:off x="8057256" y="104117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B00D26-7BA2-34BA-A38D-924E134FD6EB}"/>
              </a:ext>
            </a:extLst>
          </p:cNvPr>
          <p:cNvSpPr/>
          <p:nvPr/>
        </p:nvSpPr>
        <p:spPr>
          <a:xfrm rot="19080000">
            <a:off x="1864430" y="6533179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41EABF3-FB72-042C-B0AB-A3F18BCC5494}"/>
              </a:ext>
            </a:extLst>
          </p:cNvPr>
          <p:cNvSpPr/>
          <p:nvPr/>
        </p:nvSpPr>
        <p:spPr>
          <a:xfrm rot="19080000">
            <a:off x="366308" y="4903867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F160558-24C1-43C9-2539-7428A2D2D371}"/>
              </a:ext>
            </a:extLst>
          </p:cNvPr>
          <p:cNvSpPr/>
          <p:nvPr/>
        </p:nvSpPr>
        <p:spPr>
          <a:xfrm rot="19080000">
            <a:off x="10260732" y="3120717"/>
            <a:ext cx="159909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2A191A-5DFB-C690-3236-A7C6F04BB44B}"/>
              </a:ext>
            </a:extLst>
          </p:cNvPr>
          <p:cNvSpPr/>
          <p:nvPr/>
        </p:nvSpPr>
        <p:spPr>
          <a:xfrm rot="19080000">
            <a:off x="7034151" y="-105545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8660725" cy="1127760"/>
            <a:chOff x="-706544" y="0"/>
            <a:chExt cx="8660725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8660725" cy="1127760"/>
              <a:chOff x="-706544" y="0"/>
              <a:chExt cx="8660725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8660725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656451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CURRENT SOLUTIONS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7D57DA4-38BA-C230-0755-5325BF73C70A}"/>
              </a:ext>
            </a:extLst>
          </p:cNvPr>
          <p:cNvSpPr/>
          <p:nvPr/>
        </p:nvSpPr>
        <p:spPr>
          <a:xfrm rot="19080000">
            <a:off x="-2041817" y="11109112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6542C77-BB35-0863-39AD-B30BD950DDA6}"/>
              </a:ext>
            </a:extLst>
          </p:cNvPr>
          <p:cNvSpPr/>
          <p:nvPr/>
        </p:nvSpPr>
        <p:spPr>
          <a:xfrm rot="19080000">
            <a:off x="-770231" y="12490497"/>
            <a:ext cx="1260160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E47F2D9-2D7C-1132-033E-32199F98730B}"/>
              </a:ext>
            </a:extLst>
          </p:cNvPr>
          <p:cNvSpPr/>
          <p:nvPr/>
        </p:nvSpPr>
        <p:spPr>
          <a:xfrm rot="19080000">
            <a:off x="11443702" y="571026"/>
            <a:ext cx="1044717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6F29BD5-A5EA-00A7-3DF7-834F21B44937}"/>
              </a:ext>
            </a:extLst>
          </p:cNvPr>
          <p:cNvSpPr/>
          <p:nvPr/>
        </p:nvSpPr>
        <p:spPr>
          <a:xfrm rot="19080000">
            <a:off x="9760635" y="6741270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89FE983-EBFA-438B-700B-4AD984483CC4}"/>
              </a:ext>
            </a:extLst>
          </p:cNvPr>
          <p:cNvSpPr/>
          <p:nvPr/>
        </p:nvSpPr>
        <p:spPr>
          <a:xfrm rot="19080000">
            <a:off x="-696514" y="3321402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5BF4FC4-AF20-01AB-0AB6-2CBDB964BD7D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3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9B3774F-8DAE-A819-10F2-3DA435183F27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55A48B-21D7-43B4-5BA7-1C6AEAC31710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0D7838E-359C-7A45-A714-969588FACED6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34AD15-873F-88B3-3506-963B8C47A7E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8" name="Graphic 7" descr="Map with pin">
                <a:extLst>
                  <a:ext uri="{FF2B5EF4-FFF2-40B4-BE49-F238E27FC236}">
                    <a16:creationId xmlns:a16="http://schemas.microsoft.com/office/drawing/2014/main" id="{349B074D-4E6C-D2B1-5A60-7A964AB5D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1C808A-8764-FCC1-B2AF-5C894D4B608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E27815-BC82-7508-C8F8-48B2913373A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D8193A-0626-3149-2209-685C57703E1F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7037DC-0B3F-23C7-018F-F0ECAA9E4C9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Wallet">
                <a:extLst>
                  <a:ext uri="{FF2B5EF4-FFF2-40B4-BE49-F238E27FC236}">
                    <a16:creationId xmlns:a16="http://schemas.microsoft.com/office/drawing/2014/main" id="{A84A8608-6C83-B69B-FE21-50B860BCE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1C2FF8D-D226-3616-9B4C-3EE0B612FBF9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F6FAB8-15C3-A85D-5CBE-7139982FAD7F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7A42B5-812A-0C74-6200-4218F25D24E2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FB748D6-173A-FBC2-E248-817C0A708163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8" name="Graphic 27" descr="Repeat">
                <a:extLst>
                  <a:ext uri="{FF2B5EF4-FFF2-40B4-BE49-F238E27FC236}">
                    <a16:creationId xmlns:a16="http://schemas.microsoft.com/office/drawing/2014/main" id="{57F9EBC4-ECC8-AF6B-38E6-D83790BC8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6E20D18-B2A6-3CE6-04B6-12EB3AA845B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610125-81C7-D541-EEAD-5F1DD73185E5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7F1C98-40B5-0BDD-DF5F-53B358BCC5F5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1E5A477-7AAB-2F85-E0F6-95F1B24B6B8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3" name="Graphic 32" descr="Employee badge">
                <a:extLst>
                  <a:ext uri="{FF2B5EF4-FFF2-40B4-BE49-F238E27FC236}">
                    <a16:creationId xmlns:a16="http://schemas.microsoft.com/office/drawing/2014/main" id="{1A45D404-58F2-1414-CC1C-B7F003950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57512B-90B3-DD07-DDC0-757A38CEFB8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7C2F97-24CC-1D14-4321-3CE5970DD160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6BF03E-0A3C-AD03-9C84-C170E8029B6D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4358CA7-2B53-D8FB-5663-5958804DAD4D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8" name="Graphic 37" descr="Speaker Phone">
                <a:extLst>
                  <a:ext uri="{FF2B5EF4-FFF2-40B4-BE49-F238E27FC236}">
                    <a16:creationId xmlns:a16="http://schemas.microsoft.com/office/drawing/2014/main" id="{41304D05-6139-7D6E-870E-25C55D64B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7B140B1-7057-E86F-82E1-267F46C059D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311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E5400-56F1-9085-68C0-95EF30570698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F591DE-ED3A-2BD1-6661-FA78CBE8F24D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CC0C6-97C2-869F-855E-4D63F25CE3B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00DCD4-50AA-D44D-E9FA-E557D9F77F8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CCDC85-648A-2F76-FCC7-9F2FF3AC73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ED0EB2-3C8B-7332-133A-C57FC8A40E2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928B9B-6AD4-521C-217C-C70A6A68AC2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6499F4D-6038-FA1C-CFD3-69A9A0C910EF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D0B2CA-3C3F-75C1-A5E2-993C1F4CBCAB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5BB234-7133-49EB-2A9D-4D09304A3B9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24309F-C3DC-0CA5-1EDB-CCF321E16FF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136EC9-BC3D-B0E7-C2D5-3629E4EF0432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5EC298-3241-4C44-A315-B69942CE123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56C535-C139-3F08-9907-8544454881C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45797-1AAD-D1DA-A115-82086BEEBE7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985142-8B9A-C256-0978-4DDF3F5F5B1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FE24BB-8B3C-3F0A-157D-B37C75195A4E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47DC13-0F11-EF76-C0C8-04F79595647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115875-B757-A2E8-6A50-58B4CBAEFF5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EFEAE6-019A-38A0-BA86-2B497D62FD2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D30D973-C220-EC05-FE3D-235D14E3210B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6156B5-EE5E-6F14-B648-31ADF4079A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2F1C663-9E71-C979-69E1-2B9F7B8A158B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3D1A9E-B04D-03E5-5C80-93155ECAD78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3275" y="3021048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48CD4212-3458-A1A3-E087-3A425479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0A157C57-F6DC-EBF9-3BD3-2D589FCD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7910FFC5-43AF-4ECB-423F-17FCC737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39EB96F3-21DF-3D07-991B-B61BBE17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8125616"/>
                  </p:ext>
                </p:extLst>
              </p:nvPr>
            </p:nvGraphicFramePr>
            <p:xfrm>
              <a:off x="5877310" y="2213993"/>
              <a:ext cx="1005840" cy="1005840"/>
            </p:xfrm>
            <a:graphic>
              <a:graphicData uri="http://schemas.microsoft.com/office/powerpoint/2016/slidezoom">
                <pslz:sldZm>
                  <pslz:sldZmObj sldId="283" cId="1204456664">
                    <pslz:zmPr id="{2CAA3AE1-0A19-4BA4-A529-466AA671E51F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56870337-6ED9-1179-2020-7BE5E2CC3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310" y="221399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15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903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EA692AC-04F8-3058-7E7A-567A01872D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>
          <a:xfrm>
            <a:off x="7289096" y="-1096080"/>
            <a:ext cx="3492288" cy="3324792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49BE1-DD07-2BC4-8877-62AA95C8CC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7" t="-27232" r="-110006" b="31872"/>
          <a:stretch/>
        </p:blipFill>
        <p:spPr>
          <a:xfrm>
            <a:off x="10458114" y="-2207334"/>
            <a:ext cx="3492288" cy="3324792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D2884CB-A4CC-2ABC-A624-BD37D45A58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9" b="28579"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83F3D7-4889-A40B-F06E-380328CFC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21734" r="-55711" b="11593"/>
          <a:stretch/>
        </p:blipFill>
        <p:spPr>
          <a:xfrm>
            <a:off x="9949917" y="1006474"/>
            <a:ext cx="3492288" cy="33247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FB878C5-4608-EC3A-20DC-B4055E658E5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6454" r="-27368" b="39145"/>
          <a:stretch/>
        </p:blipFill>
        <p:spPr>
          <a:xfrm>
            <a:off x="9452432" y="4152542"/>
            <a:ext cx="3492288" cy="3324792"/>
          </a:xfr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B8A613C-ED60-F2CF-1D2C-D79E5A4CA1A0}"/>
              </a:ext>
            </a:extLst>
          </p:cNvPr>
          <p:cNvSpPr/>
          <p:nvPr/>
        </p:nvSpPr>
        <p:spPr>
          <a:xfrm>
            <a:off x="7402830" y="293865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0E2F962-0FC5-712A-639A-505454185F0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t="48570" r="-177" b="8588"/>
          <a:stretch/>
        </p:blipFill>
        <p:spPr>
          <a:xfrm>
            <a:off x="6272702" y="5331532"/>
            <a:ext cx="3492288" cy="3324792"/>
          </a:xfr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9040AD9-15A1-657C-77DC-72CD7585E461}"/>
              </a:ext>
            </a:extLst>
          </p:cNvPr>
          <p:cNvSpPr/>
          <p:nvPr/>
        </p:nvSpPr>
        <p:spPr>
          <a:xfrm>
            <a:off x="6898189" y="3373957"/>
            <a:ext cx="167068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296853-E117-7CDC-C66F-35209A1BD1ED}"/>
              </a:ext>
            </a:extLst>
          </p:cNvPr>
          <p:cNvSpPr/>
          <p:nvPr/>
        </p:nvSpPr>
        <p:spPr>
          <a:xfrm>
            <a:off x="6831133" y="5879822"/>
            <a:ext cx="1367987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BF573C-47C4-970F-C853-C3F4C25CF5CD}"/>
              </a:ext>
            </a:extLst>
          </p:cNvPr>
          <p:cNvGrpSpPr/>
          <p:nvPr/>
        </p:nvGrpSpPr>
        <p:grpSpPr>
          <a:xfrm>
            <a:off x="-706544" y="0"/>
            <a:ext cx="8905664" cy="1127760"/>
            <a:chOff x="-706544" y="0"/>
            <a:chExt cx="8905664" cy="112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6E63EDD-878A-2126-798B-4124B4316E97}"/>
                </a:ext>
              </a:extLst>
            </p:cNvPr>
            <p:cNvGrpSpPr/>
            <p:nvPr/>
          </p:nvGrpSpPr>
          <p:grpSpPr>
            <a:xfrm>
              <a:off x="-706544" y="0"/>
              <a:ext cx="8905664" cy="1127760"/>
              <a:chOff x="-706544" y="0"/>
              <a:chExt cx="8905664" cy="1127760"/>
            </a:xfrm>
          </p:grpSpPr>
          <p:sp>
            <p:nvSpPr>
              <p:cNvPr id="6" name="Rectangle: Diagonal Corners Rounded 5">
                <a:extLst>
                  <a:ext uri="{FF2B5EF4-FFF2-40B4-BE49-F238E27FC236}">
                    <a16:creationId xmlns:a16="http://schemas.microsoft.com/office/drawing/2014/main" id="{8EBA4EB4-BAB1-7A74-CB68-31D8D7DDDA09}"/>
                  </a:ext>
                </a:extLst>
              </p:cNvPr>
              <p:cNvSpPr/>
              <p:nvPr/>
            </p:nvSpPr>
            <p:spPr>
              <a:xfrm>
                <a:off x="-706544" y="0"/>
                <a:ext cx="890566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D18223-DBCD-5D1F-245E-EC6E9269DA28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687579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EXISTING SOLUTIONS ?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BC6146-CFCB-2D5B-9793-2056D9D9C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1E04FAE-171A-16DE-20EF-B1C5BA725E97}"/>
              </a:ext>
            </a:extLst>
          </p:cNvPr>
          <p:cNvSpPr/>
          <p:nvPr/>
        </p:nvSpPr>
        <p:spPr>
          <a:xfrm>
            <a:off x="-9144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0A4730-7710-AF95-A3BA-C02489627979}"/>
              </a:ext>
            </a:extLst>
          </p:cNvPr>
          <p:cNvGrpSpPr/>
          <p:nvPr/>
        </p:nvGrpSpPr>
        <p:grpSpPr>
          <a:xfrm>
            <a:off x="221410" y="1954424"/>
            <a:ext cx="6127867" cy="553998"/>
            <a:chOff x="2133048" y="1669458"/>
            <a:chExt cx="6127867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9225F8-8F01-0DE4-0814-A5E370684B35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for tracking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95BAB7-9CDE-44F0-AB52-B0871B0C5EE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Map with pin">
                <a:extLst>
                  <a:ext uri="{FF2B5EF4-FFF2-40B4-BE49-F238E27FC236}">
                    <a16:creationId xmlns:a16="http://schemas.microsoft.com/office/drawing/2014/main" id="{D5B6076C-1415-EA88-4A3A-224B1455D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F68295-F695-0EAC-326D-8E56B88E336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B62B1-00EE-AE9C-F383-65F66CA25187}"/>
              </a:ext>
            </a:extLst>
          </p:cNvPr>
          <p:cNvGrpSpPr/>
          <p:nvPr/>
        </p:nvGrpSpPr>
        <p:grpSpPr>
          <a:xfrm>
            <a:off x="221410" y="2846992"/>
            <a:ext cx="7772520" cy="553998"/>
            <a:chOff x="2133048" y="1669458"/>
            <a:chExt cx="7772520" cy="5539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639573-F282-386F-39F5-B70B831F76D4}"/>
                </a:ext>
              </a:extLst>
            </p:cNvPr>
            <p:cNvSpPr txBox="1"/>
            <p:nvPr/>
          </p:nvSpPr>
          <p:spPr>
            <a:xfrm>
              <a:off x="2681802" y="1669458"/>
              <a:ext cx="72237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Payment and booking are not guaranteed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9111BF1-D88B-AA34-44DA-F963F941E2A8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47" name="Graphic 46" descr="Wallet">
                <a:extLst>
                  <a:ext uri="{FF2B5EF4-FFF2-40B4-BE49-F238E27FC236}">
                    <a16:creationId xmlns:a16="http://schemas.microsoft.com/office/drawing/2014/main" id="{4F2C8BB1-6CFB-9A8B-300F-99AAD53ED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219CCCB-1BCD-9BB1-8730-A30EA0E326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C99F6C8-280D-D09F-1D25-E0B5C703178F}"/>
              </a:ext>
            </a:extLst>
          </p:cNvPr>
          <p:cNvGrpSpPr/>
          <p:nvPr/>
        </p:nvGrpSpPr>
        <p:grpSpPr>
          <a:xfrm>
            <a:off x="221410" y="4632128"/>
            <a:ext cx="6127867" cy="553998"/>
            <a:chOff x="2133048" y="1669458"/>
            <a:chExt cx="6127867" cy="5539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9DDE65-9101-C84C-5F41-FE512901FE10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Schedules are outdated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E77C79C-C782-838C-F4CE-9DF46B2BCDD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2" name="Graphic 51" descr="Repeat">
                <a:extLst>
                  <a:ext uri="{FF2B5EF4-FFF2-40B4-BE49-F238E27FC236}">
                    <a16:creationId xmlns:a16="http://schemas.microsoft.com/office/drawing/2014/main" id="{D9689BAE-C453-7D98-EA13-4FA57AAD8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7C3379-2555-38C3-9FC1-2EB99D5B6C5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A8DEEA-7814-7FE8-7625-D99181AF08DC}"/>
              </a:ext>
            </a:extLst>
          </p:cNvPr>
          <p:cNvGrpSpPr/>
          <p:nvPr/>
        </p:nvGrpSpPr>
        <p:grpSpPr>
          <a:xfrm>
            <a:off x="221410" y="3739560"/>
            <a:ext cx="7263472" cy="553998"/>
            <a:chOff x="2133048" y="1669458"/>
            <a:chExt cx="7263472" cy="55399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A8172B-19C3-F479-3FFB-0382F412DF70}"/>
                </a:ext>
              </a:extLst>
            </p:cNvPr>
            <p:cNvSpPr txBox="1"/>
            <p:nvPr/>
          </p:nvSpPr>
          <p:spPr>
            <a:xfrm>
              <a:off x="2681802" y="1669458"/>
              <a:ext cx="67147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Contact details are not available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7CA31E4-50A7-0763-EA80-3846800F4EDB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57" name="Graphic 56" descr="Employee badge">
                <a:extLst>
                  <a:ext uri="{FF2B5EF4-FFF2-40B4-BE49-F238E27FC236}">
                    <a16:creationId xmlns:a16="http://schemas.microsoft.com/office/drawing/2014/main" id="{292D36B8-3364-A2E3-CC5B-CC90E3614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D853E35-72CF-5BAB-918D-171DFE5C4653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380E52-7F88-DA86-C529-3756BF899536}"/>
              </a:ext>
            </a:extLst>
          </p:cNvPr>
          <p:cNvGrpSpPr/>
          <p:nvPr/>
        </p:nvGrpSpPr>
        <p:grpSpPr>
          <a:xfrm>
            <a:off x="221410" y="5524695"/>
            <a:ext cx="6127867" cy="553998"/>
            <a:chOff x="2133048" y="1669458"/>
            <a:chExt cx="6127867" cy="55399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D80A5B-FE67-8C08-F784-66F54C705A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Methods for complaints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A98DA42-0191-B93C-AB37-DEB10F834262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62" name="Graphic 61" descr="Speaker Phone">
                <a:extLst>
                  <a:ext uri="{FF2B5EF4-FFF2-40B4-BE49-F238E27FC236}">
                    <a16:creationId xmlns:a16="http://schemas.microsoft.com/office/drawing/2014/main" id="{AE5C3B3A-40AC-438E-1E13-0EDD58327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67F4F67-0C0E-CC13-5D32-AFA8378CE00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B39AC3D-ED24-06F8-1DC2-663EAB60EF4E}"/>
              </a:ext>
            </a:extLst>
          </p:cNvPr>
          <p:cNvSpPr/>
          <p:nvPr/>
        </p:nvSpPr>
        <p:spPr>
          <a:xfrm>
            <a:off x="9949917" y="6257388"/>
            <a:ext cx="1367065" cy="293370"/>
          </a:xfrm>
          <a:prstGeom prst="rect">
            <a:avLst/>
          </a:prstGeom>
          <a:blipFill dpi="0" rotWithShape="1">
            <a:blip r:embed="rId7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456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2179" y="3021048"/>
            <a:ext cx="1451404" cy="8159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E88E2F1-D48B-89AA-07BD-7E723EFC454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B4C9D9-C338-C587-64DB-31C739213BA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4CEB01-13E0-0847-1C40-18E45D892366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55B4C8-04EB-0C29-A027-DA0DE9C529E8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108FE6-B328-8884-EA1E-D4BB956E7A64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F49D1E-B6D4-2EFE-A03F-C0FFA17BEC44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E93532-FC2F-AA05-449A-B28C48527C9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9E50-D067-7C1A-D8ED-01966AA674BB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7F6AE0-F751-76B9-D189-AC25C94E239C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C3D388-6280-245F-D212-1C78C180E839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D54956-CBFE-0078-7A88-DA280694A4C7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CA11468-C069-BC3F-E99D-F9436F680273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F50ED03-5AC4-C747-A626-17454DC92D4D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227398-4C15-603C-B842-25FD4F4B17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8527BC-43E6-32E8-FC54-22F2FAE492A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0BABD2-66D3-20AA-5EF2-D4ED4CCDC5F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F32354-DF5C-6706-D3E7-B5E8403DD2DF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6C30BC-B85C-30EE-C44C-8BEA2760D11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A18FE5-89A7-80A5-109B-BA33062B347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CCF261-0E8F-988E-8F9F-C2D099734F1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225CA9-5EC4-DC12-EF6A-C8D72D9D8308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E00419-F5EE-3CE4-98A5-FE894239304A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003A5D-5246-A8FE-DA0D-75A8B722E6E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D6BF5A-FDF4-39D4-90CF-8FD5DC2F51AC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0786F9B3-2216-EEC5-126F-2B726829E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5" name="Graphic 34" descr="Marker">
            <a:extLst>
              <a:ext uri="{FF2B5EF4-FFF2-40B4-BE49-F238E27FC236}">
                <a16:creationId xmlns:a16="http://schemas.microsoft.com/office/drawing/2014/main" id="{33C53B7F-1803-9381-9B5F-C9E4D3469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AF342442-F047-21C8-AFA5-F726B47F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6AD04F69-0508-6848-E1AE-CD5095F7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6586993"/>
                  </p:ext>
                </p:extLst>
              </p:nvPr>
            </p:nvGraphicFramePr>
            <p:xfrm>
              <a:off x="995192" y="3550442"/>
              <a:ext cx="1005840" cy="1005840"/>
            </p:xfrm>
            <a:graphic>
              <a:graphicData uri="http://schemas.microsoft.com/office/powerpoint/2016/slidezoom">
                <pslz:sldZm>
                  <pslz:sldZmObj sldId="281" cId="3661948910">
                    <pslz:zmPr id="{8374F3A4-8988-4177-B180-4CA12C8CD222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9E7F0578-B5C8-19C3-0314-5CF0F4D1C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192" y="3550442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55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031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74F1B4C3-8D13-9D70-DCCE-1343EDA7C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99878" y="-19764"/>
            <a:ext cx="10299875" cy="6881393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2C7546D-6310-45C6-E1D0-4C045D99F5F2}"/>
              </a:ext>
            </a:extLst>
          </p:cNvPr>
          <p:cNvGrpSpPr/>
          <p:nvPr/>
        </p:nvGrpSpPr>
        <p:grpSpPr>
          <a:xfrm>
            <a:off x="-706543" y="0"/>
            <a:ext cx="6700942" cy="1127760"/>
            <a:chOff x="-706543" y="0"/>
            <a:chExt cx="6700942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04AE6-BEC2-9549-E46B-213ECAB67176}"/>
                </a:ext>
              </a:extLst>
            </p:cNvPr>
            <p:cNvGrpSpPr/>
            <p:nvPr/>
          </p:nvGrpSpPr>
          <p:grpSpPr>
            <a:xfrm>
              <a:off x="-706543" y="0"/>
              <a:ext cx="6700942" cy="1127760"/>
              <a:chOff x="-706543" y="0"/>
              <a:chExt cx="6700942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C2E4F31C-7ED7-7FD9-5105-00FDEBA0032F}"/>
                  </a:ext>
                </a:extLst>
              </p:cNvPr>
              <p:cNvSpPr/>
              <p:nvPr/>
            </p:nvSpPr>
            <p:spPr>
              <a:xfrm>
                <a:off x="-706543" y="0"/>
                <a:ext cx="6700942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4EB09-D9A6-6F0A-4E4D-78F629583770}"/>
                  </a:ext>
                </a:extLst>
              </p:cNvPr>
              <p:cNvSpPr txBox="1"/>
              <p:nvPr/>
            </p:nvSpPr>
            <p:spPr>
              <a:xfrm>
                <a:off x="1261458" y="95388"/>
                <a:ext cx="47329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SOLUTION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E2773C-90C5-37F4-59D2-84D569DB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089116-9BC6-9111-C745-255C366D2579}"/>
              </a:ext>
            </a:extLst>
          </p:cNvPr>
          <p:cNvSpPr/>
          <p:nvPr/>
        </p:nvSpPr>
        <p:spPr>
          <a:xfrm>
            <a:off x="-812801" y="1641012"/>
            <a:ext cx="9051653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8D384C-F93E-1FDD-8A11-C4FE52B32DEF}"/>
              </a:ext>
            </a:extLst>
          </p:cNvPr>
          <p:cNvGrpSpPr/>
          <p:nvPr/>
        </p:nvGrpSpPr>
        <p:grpSpPr>
          <a:xfrm>
            <a:off x="442576" y="1944202"/>
            <a:ext cx="6127868" cy="553998"/>
            <a:chOff x="2133047" y="1669458"/>
            <a:chExt cx="6127868" cy="5539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E0BFDE-D081-8913-C8A3-964D9D6892E1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seat reservation facility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C63D6DC-B169-A1AD-0EFE-A39C61E5A39F}"/>
                </a:ext>
              </a:extLst>
            </p:cNvPr>
            <p:cNvGrpSpPr/>
            <p:nvPr/>
          </p:nvGrpSpPr>
          <p:grpSpPr>
            <a:xfrm>
              <a:off x="2133047" y="1725137"/>
              <a:ext cx="442640" cy="442640"/>
              <a:chOff x="5070679" y="2558911"/>
              <a:chExt cx="914400" cy="91440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2CDB1780-CB66-66FE-648D-98B045881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39" t="15139" r="15993" b="15993"/>
              <a:stretch/>
            </p:blipFill>
            <p:spPr>
              <a:xfrm>
                <a:off x="5102197" y="2590429"/>
                <a:ext cx="851365" cy="85136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805A2F-7392-ED0A-20FC-CF8AC538002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9CDCF-2B8E-C1B2-F2C3-0CE9D81B8FA7}"/>
              </a:ext>
            </a:extLst>
          </p:cNvPr>
          <p:cNvGrpSpPr/>
          <p:nvPr/>
        </p:nvGrpSpPr>
        <p:grpSpPr>
          <a:xfrm>
            <a:off x="442577" y="2836770"/>
            <a:ext cx="8671556" cy="553998"/>
            <a:chOff x="2133048" y="1669458"/>
            <a:chExt cx="8671556" cy="5539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7CE472-36A1-53BA-D088-A11091CC9CC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Online schedule checking facility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44522D-2834-90F2-ECB8-D11431B20BAA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6" name="Graphic 15" descr="Daily calendar">
                <a:extLst>
                  <a:ext uri="{FF2B5EF4-FFF2-40B4-BE49-F238E27FC236}">
                    <a16:creationId xmlns:a16="http://schemas.microsoft.com/office/drawing/2014/main" id="{211A1196-5CCD-7F0E-2C27-812CDCE76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C3562E-EFA1-50D7-9DD8-198AC1170125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F01403-A6C5-ABDD-7523-703F33248461}"/>
              </a:ext>
            </a:extLst>
          </p:cNvPr>
          <p:cNvGrpSpPr/>
          <p:nvPr/>
        </p:nvGrpSpPr>
        <p:grpSpPr>
          <a:xfrm>
            <a:off x="442577" y="4621906"/>
            <a:ext cx="6127867" cy="553998"/>
            <a:chOff x="2133048" y="1669458"/>
            <a:chExt cx="6127867" cy="5539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869578-3D74-11E4-4BCB-6C1C5D82921E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Digital transaction facility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BC82F47-DE0F-0F43-3D5C-48E88537135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1" name="Graphic 20" descr="Internet">
                <a:extLst>
                  <a:ext uri="{FF2B5EF4-FFF2-40B4-BE49-F238E27FC236}">
                    <a16:creationId xmlns:a16="http://schemas.microsoft.com/office/drawing/2014/main" id="{2D1D82EF-988C-30CC-9DDA-028E6443A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112243" y="2600475"/>
                <a:ext cx="831273" cy="83127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1EE65A5-D4A0-DD17-0999-0C89852D8512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04BA6D-A227-624D-DEC5-DCEDF502A6EA}"/>
              </a:ext>
            </a:extLst>
          </p:cNvPr>
          <p:cNvGrpSpPr/>
          <p:nvPr/>
        </p:nvGrpSpPr>
        <p:grpSpPr>
          <a:xfrm>
            <a:off x="442577" y="3729338"/>
            <a:ext cx="7639240" cy="553998"/>
            <a:chOff x="2133048" y="1669458"/>
            <a:chExt cx="7639240" cy="5539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E7AA4-0C6F-8B48-11EE-F706F69F573D}"/>
                </a:ext>
              </a:extLst>
            </p:cNvPr>
            <p:cNvSpPr txBox="1"/>
            <p:nvPr/>
          </p:nvSpPr>
          <p:spPr>
            <a:xfrm>
              <a:off x="2681801" y="1669458"/>
              <a:ext cx="70904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Realtime location tracking facility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A2E2E7-8336-EF4F-5E52-4B79AF1E2470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6" name="Graphic 25" descr="Map with pin">
                <a:extLst>
                  <a:ext uri="{FF2B5EF4-FFF2-40B4-BE49-F238E27FC236}">
                    <a16:creationId xmlns:a16="http://schemas.microsoft.com/office/drawing/2014/main" id="{91C158BC-A476-40BA-7F67-1CD4BF5D1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8355AF-EA6D-88A8-1DB1-A8B818779A7E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4E4DC72-E5ED-83A1-8499-455D3B346DE9}"/>
              </a:ext>
            </a:extLst>
          </p:cNvPr>
          <p:cNvGrpSpPr/>
          <p:nvPr/>
        </p:nvGrpSpPr>
        <p:grpSpPr>
          <a:xfrm>
            <a:off x="442577" y="5514473"/>
            <a:ext cx="6127867" cy="553998"/>
            <a:chOff x="2133048" y="1669458"/>
            <a:chExt cx="6127867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558D1F-C9E1-C186-9CFD-15AC98298173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Customer care service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E319E85-EB8D-7F65-9544-2F2C8ACD6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Call center">
                <a:extLst>
                  <a:ext uri="{FF2B5EF4-FFF2-40B4-BE49-F238E27FC236}">
                    <a16:creationId xmlns:a16="http://schemas.microsoft.com/office/drawing/2014/main" id="{936BD25C-07CB-577A-428E-1C646A177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663A53A-78EB-874E-B7A0-A3DBC2970EED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194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433BB7-F7B8-6975-0A09-ADB8ECE36866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FDC37-80B4-A019-DE40-DE244DBA04C0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08CCC-7E6C-F72F-2FAD-B5BBBD11194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477CC1-6615-C76E-901F-270805C9786C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FC29D1-8709-258B-DB9A-CB9A24E681B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0D92B1-A7EF-9CDD-C914-E6EA0D650C1D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49E89-C33F-A176-A2EC-1ED380224DBC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0225B1-9673-2D1D-D226-33C7A034E058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3B69CE-52FA-9C7E-4B27-9FA3A751EE6E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5A0BA1-9CBB-4969-751D-95484098774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E0F803-0DDD-DCF4-3321-53B898008DD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EE19F9-24C8-BDCD-BC00-94F7D96C95E5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9DBD2-0A76-085C-3C9F-821CFA31667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22F008-3F97-6071-25CC-D413E280F6C3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FA24B3-99FB-C0D9-253F-33F85C75E807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69F592-7B15-5070-E3DA-763ABF1A498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6BF90B-CD0D-BAE8-C27C-9D0F6801AB74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C8BF3C9-F9EB-1BCA-4827-4F282B60CF7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F31C3F2-4022-8FC3-2512-B88212ACC16E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B84B1D-DC28-CBD9-2F2A-867A3F47CA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DDB120-024E-1C69-D0E5-D18B559FFD3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CAC35B-2B7B-9E7D-5D21-2AC0CC50CE0F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FD2435-48C3-B136-6523-82BB5CF71FCE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35A8F4-47A1-312C-2D99-5ED2C6A22F2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46" y="4663819"/>
            <a:ext cx="1451404" cy="815902"/>
          </a:xfrm>
          <a:prstGeom prst="rect">
            <a:avLst/>
          </a:prstGeom>
        </p:spPr>
      </p:pic>
      <p:pic>
        <p:nvPicPr>
          <p:cNvPr id="34" name="Graphic 33" descr="Marker">
            <a:extLst>
              <a:ext uri="{FF2B5EF4-FFF2-40B4-BE49-F238E27FC236}">
                <a16:creationId xmlns:a16="http://schemas.microsoft.com/office/drawing/2014/main" id="{A77C4E90-E1EB-2DB1-D3F9-7BC4E8C17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6" name="Graphic 35" descr="Marker">
            <a:extLst>
              <a:ext uri="{FF2B5EF4-FFF2-40B4-BE49-F238E27FC236}">
                <a16:creationId xmlns:a16="http://schemas.microsoft.com/office/drawing/2014/main" id="{68BB5B76-C3F8-9A9A-77EF-6248F729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37" name="Graphic 36" descr="Marker">
            <a:extLst>
              <a:ext uri="{FF2B5EF4-FFF2-40B4-BE49-F238E27FC236}">
                <a16:creationId xmlns:a16="http://schemas.microsoft.com/office/drawing/2014/main" id="{00126C37-9480-D424-3D83-EA7FF36EC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0A71895A-82B6-1B18-6305-5142DBAF0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5770884"/>
                  </p:ext>
                </p:extLst>
              </p:nvPr>
            </p:nvGraphicFramePr>
            <p:xfrm>
              <a:off x="8516759" y="3835290"/>
              <a:ext cx="1005840" cy="1005840"/>
            </p:xfrm>
            <a:graphic>
              <a:graphicData uri="http://schemas.microsoft.com/office/powerpoint/2016/slidezoom">
                <pslz:sldZm>
                  <pslz:sldZmObj sldId="289" cId="1934132123">
                    <pslz:zmPr id="{C3909700-9668-48BD-BB30-EAD24C6F986E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800B7BC-C5FD-BE46-13BE-D85C3E54B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6759" y="3835290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1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52422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4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Suggestion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13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C3ADA-FE33-863B-CB13-20DEA179E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7081"/>
            <a:ext cx="9144000" cy="1704307"/>
          </a:xfrm>
        </p:spPr>
        <p:txBody>
          <a:bodyPr>
            <a:no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Bahnschrift" panose="020B0502040204020203" pitchFamily="34" charset="0"/>
              </a:rPr>
              <a:t>e</a:t>
            </a:r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-Conductor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51B9A-80F1-4C15-4983-E0C8F80DF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868"/>
            <a:ext cx="9144000" cy="24885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Department of Computer Engineering </a:t>
            </a:r>
          </a:p>
          <a:p>
            <a:r>
              <a:rPr lang="en-US" b="1" dirty="0">
                <a:solidFill>
                  <a:schemeClr val="bg1"/>
                </a:solidFill>
              </a:rPr>
              <a:t>Faculty of Engineering</a:t>
            </a:r>
          </a:p>
          <a:p>
            <a:r>
              <a:rPr lang="en-US" b="1" dirty="0">
                <a:solidFill>
                  <a:schemeClr val="bg1"/>
                </a:solidFill>
              </a:rPr>
              <a:t>University of Peradeniya</a:t>
            </a:r>
          </a:p>
          <a:p>
            <a:r>
              <a:rPr lang="en-US" b="1" dirty="0">
                <a:solidFill>
                  <a:schemeClr val="bg1"/>
                </a:solidFill>
              </a:rPr>
              <a:t>Sri Lanka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9DD92-0603-1601-A1AB-634E0508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1" y="4165929"/>
            <a:ext cx="1852297" cy="18522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B49084-081C-F02E-BD3D-B05FFB75E67A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AB8195-54C3-9AE8-7A3A-F6DE4EF7C568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C832D8-F9BC-D628-C4D4-1CC475C2AD30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B6832-2D63-E893-8926-4E255B00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2" y="5789230"/>
            <a:ext cx="1451404" cy="81590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C372B9-E6FC-776F-3108-01E3BDFB299B}"/>
              </a:ext>
            </a:extLst>
          </p:cNvPr>
          <p:cNvGrpSpPr/>
          <p:nvPr/>
        </p:nvGrpSpPr>
        <p:grpSpPr>
          <a:xfrm>
            <a:off x="10763250" y="197550"/>
            <a:ext cx="1226820" cy="459342"/>
            <a:chOff x="10869930" y="197550"/>
            <a:chExt cx="1226820" cy="459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7BCA28-10F5-C4C7-1A14-2418BB725860}"/>
                </a:ext>
              </a:extLst>
            </p:cNvPr>
            <p:cNvSpPr txBox="1"/>
            <p:nvPr/>
          </p:nvSpPr>
          <p:spPr>
            <a:xfrm>
              <a:off x="10889414" y="242555"/>
              <a:ext cx="1187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Group 09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E17EE2-C764-AE53-121D-C1812721FDE3}"/>
                </a:ext>
              </a:extLst>
            </p:cNvPr>
            <p:cNvSpPr/>
            <p:nvPr/>
          </p:nvSpPr>
          <p:spPr>
            <a:xfrm>
              <a:off x="10869930" y="197550"/>
              <a:ext cx="1226820" cy="45934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B430F7-D6D5-994E-58C6-3023CBCAE5C7}"/>
              </a:ext>
            </a:extLst>
          </p:cNvPr>
          <p:cNvSpPr txBox="1"/>
          <p:nvPr/>
        </p:nvSpPr>
        <p:spPr>
          <a:xfrm>
            <a:off x="2814578" y="2228688"/>
            <a:ext cx="656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/>
                </a:solidFill>
              </a:rPr>
              <a:t>(Next Level of Sri Lankan Public Transport)</a:t>
            </a:r>
            <a:endParaRPr lang="en-US" sz="2000" b="1" spc="300" dirty="0"/>
          </a:p>
        </p:txBody>
      </p:sp>
    </p:spTree>
    <p:extLst>
      <p:ext uri="{BB962C8B-B14F-4D97-AF65-F5344CB8AC3E}">
        <p14:creationId xmlns:p14="http://schemas.microsoft.com/office/powerpoint/2010/main" val="2271143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1.00391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862D30-180B-BEBB-ECC3-64A679EB3A33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E7BA8D-ECC6-ACA7-4C03-D3FD71786C10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BD58F375-AB58-68ED-1B8A-B7E87BA2864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ADDAD-9F1A-E59C-D02C-B6B72525B0B9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PLAN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CF8158-2028-28BE-8DFF-70DB1010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668C73-9796-8F18-175D-1A6EDA12A2C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-4957" y="3786909"/>
            <a:ext cx="21089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ket 8">
            <a:extLst>
              <a:ext uri="{FF2B5EF4-FFF2-40B4-BE49-F238E27FC236}">
                <a16:creationId xmlns:a16="http://schemas.microsoft.com/office/drawing/2014/main" id="{A371F376-3F8E-AB03-A702-F197D9CA5AE1}"/>
              </a:ext>
            </a:extLst>
          </p:cNvPr>
          <p:cNvSpPr/>
          <p:nvPr/>
        </p:nvSpPr>
        <p:spPr>
          <a:xfrm>
            <a:off x="2103991" y="3472873"/>
            <a:ext cx="1938528" cy="628072"/>
          </a:xfrm>
          <a:prstGeom prst="leftBracket">
            <a:avLst>
              <a:gd name="adj" fmla="val 27941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BF7159C1-8726-9CC7-AFD8-EA998CAE2641}"/>
              </a:ext>
            </a:extLst>
          </p:cNvPr>
          <p:cNvSpPr/>
          <p:nvPr/>
        </p:nvSpPr>
        <p:spPr>
          <a:xfrm flipH="1">
            <a:off x="4039012" y="3472873"/>
            <a:ext cx="1938892" cy="628072"/>
          </a:xfrm>
          <a:prstGeom prst="leftBracket">
            <a:avLst>
              <a:gd name="adj" fmla="val 2941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E854B-5BEC-9D9E-1AAA-B64444BE04FF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5977904" y="3786909"/>
            <a:ext cx="62140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3EF961-BDB2-9EF0-FDC7-4C9E2464B4DE}"/>
              </a:ext>
            </a:extLst>
          </p:cNvPr>
          <p:cNvSpPr/>
          <p:nvPr/>
        </p:nvSpPr>
        <p:spPr>
          <a:xfrm>
            <a:off x="913717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F25D04-2999-78EB-CB2B-CB708DB81683}"/>
              </a:ext>
            </a:extLst>
          </p:cNvPr>
          <p:cNvSpPr/>
          <p:nvPr/>
        </p:nvSpPr>
        <p:spPr>
          <a:xfrm>
            <a:off x="306238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614F7-66AF-EDFB-CC31-12C436EB853F}"/>
              </a:ext>
            </a:extLst>
          </p:cNvPr>
          <p:cNvSpPr/>
          <p:nvPr/>
        </p:nvSpPr>
        <p:spPr>
          <a:xfrm>
            <a:off x="306238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31F741-73F8-DFF9-6588-33902F7BAFB5}"/>
              </a:ext>
            </a:extLst>
          </p:cNvPr>
          <p:cNvSpPr/>
          <p:nvPr/>
        </p:nvSpPr>
        <p:spPr>
          <a:xfrm>
            <a:off x="7064303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10B56B-FE2A-5AA8-AB9B-F7B24DA3B893}"/>
              </a:ext>
            </a:extLst>
          </p:cNvPr>
          <p:cNvSpPr/>
          <p:nvPr/>
        </p:nvSpPr>
        <p:spPr>
          <a:xfrm>
            <a:off x="901682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E0E5E2-964F-3937-BF1E-C44C90614FB0}"/>
              </a:ext>
            </a:extLst>
          </p:cNvPr>
          <p:cNvSpPr/>
          <p:nvPr/>
        </p:nvSpPr>
        <p:spPr>
          <a:xfrm>
            <a:off x="11009530" y="3694545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5E7415-E6CF-6F4E-A07C-A2B5B564485D}"/>
              </a:ext>
            </a:extLst>
          </p:cNvPr>
          <p:cNvGrpSpPr/>
          <p:nvPr/>
        </p:nvGrpSpPr>
        <p:grpSpPr>
          <a:xfrm>
            <a:off x="2019132" y="4377816"/>
            <a:ext cx="1999348" cy="815990"/>
            <a:chOff x="-174761" y="2669627"/>
            <a:chExt cx="2396140" cy="977932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3032469-2B79-1E8C-2AAA-2447523D9F4F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F96F28E-9C47-4D12-95F2-77F1E86DBF7F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Fastest Path Algorithm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04088A8-F3EA-7D00-057A-C45F8B0D7843}"/>
              </a:ext>
            </a:extLst>
          </p:cNvPr>
          <p:cNvGrpSpPr/>
          <p:nvPr/>
        </p:nvGrpSpPr>
        <p:grpSpPr>
          <a:xfrm>
            <a:off x="10102220" y="3975887"/>
            <a:ext cx="1999348" cy="815990"/>
            <a:chOff x="-174761" y="2669627"/>
            <a:chExt cx="2396140" cy="977932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DA06372-EB1C-6011-622A-DC9D413DA8A9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A979BA7-BEA0-31D6-8294-D801544090CC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App Launching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126E23-C31B-BE8D-06B5-F9A14959E8D9}"/>
              </a:ext>
            </a:extLst>
          </p:cNvPr>
          <p:cNvGrpSpPr/>
          <p:nvPr/>
        </p:nvGrpSpPr>
        <p:grpSpPr>
          <a:xfrm>
            <a:off x="8109510" y="2830375"/>
            <a:ext cx="1999348" cy="815990"/>
            <a:chOff x="-174761" y="2669627"/>
            <a:chExt cx="2396140" cy="977932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B34757AE-C092-955E-3F07-17751214DDC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88397C6-8966-B572-30D0-55A395C67487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Testing &amp; Debugging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CDCDB2-6343-238C-4596-32B3B1449C41}"/>
              </a:ext>
            </a:extLst>
          </p:cNvPr>
          <p:cNvGrpSpPr/>
          <p:nvPr/>
        </p:nvGrpSpPr>
        <p:grpSpPr>
          <a:xfrm>
            <a:off x="6156993" y="3975887"/>
            <a:ext cx="1999348" cy="815990"/>
            <a:chOff x="-174761" y="2669627"/>
            <a:chExt cx="2396140" cy="977932"/>
          </a:xfrm>
        </p:grpSpPr>
        <p:sp>
          <p:nvSpPr>
            <p:cNvPr id="67" name="Cloud 66">
              <a:extLst>
                <a:ext uri="{FF2B5EF4-FFF2-40B4-BE49-F238E27FC236}">
                  <a16:creationId xmlns:a16="http://schemas.microsoft.com/office/drawing/2014/main" id="{7E3CC98F-F5D2-CDE0-39A2-71F26A417EF1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629CA83-40B0-B184-DC80-48630AD5B5A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Payment Gateway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C2284-D086-FC53-9BB8-81979995C4ED}"/>
              </a:ext>
            </a:extLst>
          </p:cNvPr>
          <p:cNvGrpSpPr/>
          <p:nvPr/>
        </p:nvGrpSpPr>
        <p:grpSpPr>
          <a:xfrm>
            <a:off x="4058358" y="4377816"/>
            <a:ext cx="1999348" cy="815990"/>
            <a:chOff x="-174761" y="2669627"/>
            <a:chExt cx="2396140" cy="977932"/>
          </a:xfrm>
        </p:grpSpPr>
        <p:sp>
          <p:nvSpPr>
            <p:cNvPr id="76" name="Cloud 75">
              <a:extLst>
                <a:ext uri="{FF2B5EF4-FFF2-40B4-BE49-F238E27FC236}">
                  <a16:creationId xmlns:a16="http://schemas.microsoft.com/office/drawing/2014/main" id="{3D4F4064-8367-8841-5CEA-F1D1EFA728BA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912AF980-9597-6449-8D96-6FD2ACE4E85A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Live Location Tracking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EC661F-4D65-EBF8-DF3E-57CE573CCEFF}"/>
              </a:ext>
            </a:extLst>
          </p:cNvPr>
          <p:cNvGrpSpPr/>
          <p:nvPr/>
        </p:nvGrpSpPr>
        <p:grpSpPr>
          <a:xfrm>
            <a:off x="39878" y="2868523"/>
            <a:ext cx="1999348" cy="815990"/>
            <a:chOff x="-174761" y="2669627"/>
            <a:chExt cx="2396140" cy="977932"/>
          </a:xfrm>
        </p:grpSpPr>
        <p:sp>
          <p:nvSpPr>
            <p:cNvPr id="80" name="Cloud 79">
              <a:extLst>
                <a:ext uri="{FF2B5EF4-FFF2-40B4-BE49-F238E27FC236}">
                  <a16:creationId xmlns:a16="http://schemas.microsoft.com/office/drawing/2014/main" id="{2AE6593F-7866-95C9-207A-AC85E2955D4E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AD0EE94-36D9-33D4-815B-0C7B8717741E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Database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BAF842-6886-3A71-C55B-03757F9E04D6}"/>
              </a:ext>
            </a:extLst>
          </p:cNvPr>
          <p:cNvGrpSpPr/>
          <p:nvPr/>
        </p:nvGrpSpPr>
        <p:grpSpPr>
          <a:xfrm>
            <a:off x="2019132" y="2561751"/>
            <a:ext cx="1999348" cy="815990"/>
            <a:chOff x="-174761" y="2669627"/>
            <a:chExt cx="2396140" cy="977932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036A6E45-A901-4AE5-A239-08D7D387131B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4491883-4577-42B9-4AA8-79D9384EC8E4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Web App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3442EA9-D229-4E86-423E-1426D5A77603}"/>
              </a:ext>
            </a:extLst>
          </p:cNvPr>
          <p:cNvGrpSpPr/>
          <p:nvPr/>
        </p:nvGrpSpPr>
        <p:grpSpPr>
          <a:xfrm>
            <a:off x="4058358" y="2561751"/>
            <a:ext cx="1999348" cy="815990"/>
            <a:chOff x="-174761" y="2669627"/>
            <a:chExt cx="2396140" cy="977932"/>
          </a:xfrm>
        </p:grpSpPr>
        <p:sp>
          <p:nvSpPr>
            <p:cNvPr id="87" name="Cloud 86">
              <a:extLst>
                <a:ext uri="{FF2B5EF4-FFF2-40B4-BE49-F238E27FC236}">
                  <a16:creationId xmlns:a16="http://schemas.microsoft.com/office/drawing/2014/main" id="{45B7385D-3954-7191-8824-4D6B5766E1B3}"/>
                </a:ext>
              </a:extLst>
            </p:cNvPr>
            <p:cNvSpPr/>
            <p:nvPr/>
          </p:nvSpPr>
          <p:spPr>
            <a:xfrm>
              <a:off x="-174761" y="2887593"/>
              <a:ext cx="2396140" cy="759966"/>
            </a:xfrm>
            <a:prstGeom prst="cloud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F18DC9-CB62-0F27-D0DD-6195A950D52B}"/>
                </a:ext>
              </a:extLst>
            </p:cNvPr>
            <p:cNvSpPr/>
            <p:nvPr/>
          </p:nvSpPr>
          <p:spPr>
            <a:xfrm>
              <a:off x="187575" y="2669627"/>
              <a:ext cx="1637012" cy="682859"/>
            </a:xfrm>
            <a:prstGeom prst="roundRect">
              <a:avLst>
                <a:gd name="adj" fmla="val 50000"/>
              </a:avLst>
            </a:prstGeom>
            <a:solidFill>
              <a:srgbClr val="E19E16">
                <a:alpha val="81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/>
                <a:t>Mobile App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AC409EA-2248-3DF9-95A6-492136CF91F7}"/>
              </a:ext>
            </a:extLst>
          </p:cNvPr>
          <p:cNvGrpSpPr/>
          <p:nvPr/>
        </p:nvGrpSpPr>
        <p:grpSpPr>
          <a:xfrm>
            <a:off x="2892700" y="1342456"/>
            <a:ext cx="2127332" cy="1195931"/>
            <a:chOff x="5776158" y="1036725"/>
            <a:chExt cx="2127332" cy="119593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338D7E2A-849A-BF2E-C29E-0AFD8F9464EC}"/>
                </a:ext>
              </a:extLst>
            </p:cNvPr>
            <p:cNvSpPr/>
            <p:nvPr/>
          </p:nvSpPr>
          <p:spPr>
            <a:xfrm>
              <a:off x="5776158" y="1036725"/>
              <a:ext cx="2127332" cy="119593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05DA8DAD-A029-5ACB-999C-0B825130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962077" y="1232351"/>
              <a:ext cx="494888" cy="714227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4B20B22-82AF-5A4C-43A7-013F17A70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1" t="17992" r="5199" b="20011"/>
            <a:stretch/>
          </p:blipFill>
          <p:spPr>
            <a:xfrm>
              <a:off x="6618466" y="1363456"/>
              <a:ext cx="1131140" cy="527012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55B171-B341-2B2A-1414-9813DA35D135}"/>
              </a:ext>
            </a:extLst>
          </p:cNvPr>
          <p:cNvGrpSpPr/>
          <p:nvPr/>
        </p:nvGrpSpPr>
        <p:grpSpPr>
          <a:xfrm>
            <a:off x="-14755" y="3850064"/>
            <a:ext cx="2010072" cy="1165437"/>
            <a:chOff x="6096000" y="1041522"/>
            <a:chExt cx="2754422" cy="164606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B5843B1-E521-BE8B-659F-1F3DBA5A6DDE}"/>
                </a:ext>
              </a:extLst>
            </p:cNvPr>
            <p:cNvSpPr/>
            <p:nvPr/>
          </p:nvSpPr>
          <p:spPr>
            <a:xfrm>
              <a:off x="6096000" y="1041522"/>
              <a:ext cx="2754422" cy="164606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E5E22B9F-685D-D9A4-6972-BEA87054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474025" y="1380991"/>
              <a:ext cx="668533" cy="77092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348E0A3E-E58A-0F3D-943A-30681EDA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2174" y="1373788"/>
              <a:ext cx="2343011" cy="976254"/>
            </a:xfrm>
            <a:prstGeom prst="rect">
              <a:avLst/>
            </a:prstGeom>
          </p:spPr>
        </p:pic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D167C6E7-A1D3-61F1-927B-EE814734487D}"/>
              </a:ext>
            </a:extLst>
          </p:cNvPr>
          <p:cNvSpPr/>
          <p:nvPr/>
        </p:nvSpPr>
        <p:spPr>
          <a:xfrm>
            <a:off x="4861634" y="3409083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7D8B385-BF7D-FC06-21C0-48D5EB78F048}"/>
              </a:ext>
            </a:extLst>
          </p:cNvPr>
          <p:cNvSpPr/>
          <p:nvPr/>
        </p:nvSpPr>
        <p:spPr>
          <a:xfrm>
            <a:off x="4861634" y="3994292"/>
            <a:ext cx="184728" cy="184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E3A0610E-D572-0529-C89E-775091DF9D0A}"/>
              </a:ext>
            </a:extLst>
          </p:cNvPr>
          <p:cNvGrpSpPr/>
          <p:nvPr/>
        </p:nvGrpSpPr>
        <p:grpSpPr>
          <a:xfrm>
            <a:off x="3787054" y="5360054"/>
            <a:ext cx="2694487" cy="1281981"/>
            <a:chOff x="2382355" y="5224467"/>
            <a:chExt cx="2694487" cy="1281981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BF0D28-4474-4B44-A88D-5EDD7C4550E4}"/>
                </a:ext>
              </a:extLst>
            </p:cNvPr>
            <p:cNvSpPr/>
            <p:nvPr/>
          </p:nvSpPr>
          <p:spPr>
            <a:xfrm>
              <a:off x="2382355" y="5224467"/>
              <a:ext cx="2694487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6164335-BF7E-506D-92A0-C2751E30E8E0}"/>
                </a:ext>
              </a:extLst>
            </p:cNvPr>
            <p:cNvGrpSpPr/>
            <p:nvPr/>
          </p:nvGrpSpPr>
          <p:grpSpPr>
            <a:xfrm>
              <a:off x="2619058" y="5349525"/>
              <a:ext cx="2248266" cy="1005677"/>
              <a:chOff x="2591160" y="5352882"/>
              <a:chExt cx="2248266" cy="1005677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93BFC06C-EEEC-70BD-7B38-5089829B7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2591160" y="5352882"/>
                <a:ext cx="1096235" cy="1005677"/>
              </a:xfrm>
              <a:prstGeom prst="rect">
                <a:avLst/>
              </a:prstGeom>
            </p:spPr>
          </p:pic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AADE3A5B-7E31-6B1F-9A6E-C895B4E9C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3191" y="5495152"/>
                <a:ext cx="1096235" cy="822176"/>
              </a:xfrm>
              <a:prstGeom prst="rect">
                <a:avLst/>
              </a:prstGeom>
            </p:spPr>
          </p:pic>
        </p:grp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604F0D7-7987-97C8-029B-7880DECEE2CA}"/>
              </a:ext>
            </a:extLst>
          </p:cNvPr>
          <p:cNvGrpSpPr/>
          <p:nvPr/>
        </p:nvGrpSpPr>
        <p:grpSpPr>
          <a:xfrm>
            <a:off x="7879522" y="4662706"/>
            <a:ext cx="2176129" cy="1281981"/>
            <a:chOff x="7354370" y="5004378"/>
            <a:chExt cx="2176129" cy="1281981"/>
          </a:xfrm>
        </p:grpSpPr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80C8F4A6-0A7F-93B1-47C4-D4372F763898}"/>
                </a:ext>
              </a:extLst>
            </p:cNvPr>
            <p:cNvSpPr/>
            <p:nvPr/>
          </p:nvSpPr>
          <p:spPr>
            <a:xfrm>
              <a:off x="7354370" y="5004378"/>
              <a:ext cx="2176129" cy="1281981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4" descr="HelaPay Terms &amp; Conditions">
              <a:extLst>
                <a:ext uri="{FF2B5EF4-FFF2-40B4-BE49-F238E27FC236}">
                  <a16:creationId xmlns:a16="http://schemas.microsoft.com/office/drawing/2014/main" id="{55C259C9-6805-AF1E-416F-8180766CD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943" y="5316749"/>
              <a:ext cx="1555878" cy="708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74A2EB7-F6BD-5E91-3B6F-96C4941C990D}"/>
              </a:ext>
            </a:extLst>
          </p:cNvPr>
          <p:cNvGrpSpPr/>
          <p:nvPr/>
        </p:nvGrpSpPr>
        <p:grpSpPr>
          <a:xfrm>
            <a:off x="10417018" y="1841579"/>
            <a:ext cx="1554480" cy="1554480"/>
            <a:chOff x="7142291" y="479268"/>
            <a:chExt cx="1554480" cy="1554480"/>
          </a:xfrm>
        </p:grpSpPr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A2BD5594-F361-5A5A-83BD-D1368B94C785}"/>
                </a:ext>
              </a:extLst>
            </p:cNvPr>
            <p:cNvSpPr/>
            <p:nvPr/>
          </p:nvSpPr>
          <p:spPr>
            <a:xfrm>
              <a:off x="7142291" y="479268"/>
              <a:ext cx="1554480" cy="1554480"/>
            </a:xfrm>
            <a:prstGeom prst="round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A1F290C-66BC-70DE-B1FF-F997D5C7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7478" y="734698"/>
              <a:ext cx="1254079" cy="1045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16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119" grpId="0" animBg="1"/>
      <p:bldP spid="1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83" y="4663819"/>
            <a:ext cx="1451404" cy="8159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C87AC-ACA8-558E-BF72-86AF29B3499B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5779DD-D775-9F8E-735B-8B8FD2A626B5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D8B188-0504-8C2B-C333-010C87C935CC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0D647-3152-CBE1-D46B-3867A22A433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5B9A7C-4E73-2F26-8FB9-3C9235A590DA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0565F-4ECE-0081-3198-1A56428D36D6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CC01CD-83AD-969B-9C6E-551BE55DAC4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E59C15-6950-E2A3-4916-DA2E08D258E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AC08E6-608C-6501-3407-09E0A551C9ED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2FD060-8AEE-EADB-853C-E84C99AFEC1A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6372B3-4032-0870-D02B-068257DEBF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2EDB8-373F-505B-0C73-0C78FC5A857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EB0BCA-9641-73A3-EFB2-3F52AF01A2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650F89-3873-84A5-4754-DA00232507C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020A8D-9970-E14D-A766-23982F64B68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00A2D7-9BB5-42D1-03C7-1A3C71F3EC1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328520-CBF4-186B-4750-A9F288F7D786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2DF148-23A9-69A6-34EB-B4B110B0D7B4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F354D4F-B933-7A6F-90E2-190721BB1983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E465AA-F9F7-45A6-2056-D9337F56FFFB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E804126-13FE-3062-3231-ADAC233A1C83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3F0239-D444-6557-74E0-17E42A1BBC92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6186CD-A6B4-498B-5370-2FC33F07FADF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265D1D-7FEB-65AD-831D-1E612019815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Graphic 37" descr="Marker">
            <a:extLst>
              <a:ext uri="{FF2B5EF4-FFF2-40B4-BE49-F238E27FC236}">
                <a16:creationId xmlns:a16="http://schemas.microsoft.com/office/drawing/2014/main" id="{AF89E6F7-E05D-3B8D-6F29-7A171548C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39" name="Graphic 38" descr="Marker">
            <a:extLst>
              <a:ext uri="{FF2B5EF4-FFF2-40B4-BE49-F238E27FC236}">
                <a16:creationId xmlns:a16="http://schemas.microsoft.com/office/drawing/2014/main" id="{1D48830E-B58C-3ECF-C718-F8544CF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6F13EE88-02F7-B31B-BA7B-0FEB05BDA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41" name="Graphic 40" descr="Marker">
            <a:extLst>
              <a:ext uri="{FF2B5EF4-FFF2-40B4-BE49-F238E27FC236}">
                <a16:creationId xmlns:a16="http://schemas.microsoft.com/office/drawing/2014/main" id="{AA50C06B-B334-B7EB-EBC2-5A5D865D3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975DBF-844E-AB23-26D5-8041E37B7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7201" y="600310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12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793 -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BEC0E3-54F9-89B8-30CC-20ADF5A4ECA4}"/>
              </a:ext>
            </a:extLst>
          </p:cNvPr>
          <p:cNvSpPr txBox="1"/>
          <p:nvPr/>
        </p:nvSpPr>
        <p:spPr>
          <a:xfrm>
            <a:off x="2554147" y="2222339"/>
            <a:ext cx="7083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267F9F-59AB-4085-07C0-D59DD4F8ABD1}"/>
              </a:ext>
            </a:extLst>
          </p:cNvPr>
          <p:cNvGrpSpPr/>
          <p:nvPr/>
        </p:nvGrpSpPr>
        <p:grpSpPr>
          <a:xfrm>
            <a:off x="-792480" y="5789230"/>
            <a:ext cx="14417040" cy="871220"/>
            <a:chOff x="-792480" y="4663819"/>
            <a:chExt cx="14417040" cy="8712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EB3F02-71F2-D54E-6326-1C25C2452D91}"/>
                </a:ext>
              </a:extLst>
            </p:cNvPr>
            <p:cNvSpPr/>
            <p:nvPr/>
          </p:nvSpPr>
          <p:spPr>
            <a:xfrm>
              <a:off x="-792480" y="4663819"/>
              <a:ext cx="14417040" cy="871220"/>
            </a:xfrm>
            <a:prstGeom prst="rect">
              <a:avLst/>
            </a:prstGeom>
            <a:solidFill>
              <a:srgbClr val="2A2D46"/>
            </a:solidFill>
            <a:ln w="76200">
              <a:solidFill>
                <a:srgbClr val="2F54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4693B1-5CCF-16EB-4C23-9CC6516A6553}"/>
                </a:ext>
              </a:extLst>
            </p:cNvPr>
            <p:cNvCxnSpPr/>
            <p:nvPr/>
          </p:nvCxnSpPr>
          <p:spPr>
            <a:xfrm>
              <a:off x="-125441" y="5075696"/>
              <a:ext cx="13538547" cy="0"/>
            </a:xfrm>
            <a:prstGeom prst="line">
              <a:avLst/>
            </a:prstGeom>
            <a:ln w="762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412C26-116A-B420-29FC-D5C1B766B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3598" y="5789230"/>
            <a:ext cx="1451404" cy="8159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37876B-55E0-FF2D-8F6B-124B05D20984}"/>
              </a:ext>
            </a:extLst>
          </p:cNvPr>
          <p:cNvGrpSpPr/>
          <p:nvPr/>
        </p:nvGrpSpPr>
        <p:grpSpPr>
          <a:xfrm>
            <a:off x="642761" y="2066925"/>
            <a:ext cx="10906478" cy="2724151"/>
            <a:chOff x="570281" y="2066924"/>
            <a:chExt cx="10906478" cy="272415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91C610E-30C9-E465-B9B5-003B7EAEA38A}"/>
                </a:ext>
              </a:extLst>
            </p:cNvPr>
            <p:cNvSpPr txBox="1">
              <a:spLocks/>
            </p:cNvSpPr>
            <p:nvPr/>
          </p:nvSpPr>
          <p:spPr>
            <a:xfrm>
              <a:off x="570281" y="2781664"/>
              <a:ext cx="10862898" cy="17661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70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Thank</a:t>
              </a:r>
              <a:r>
                <a:rPr lang="en-US" sz="16500" b="1" dirty="0">
                  <a:solidFill>
                    <a:srgbClr val="2A2D4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 you!</a:t>
              </a: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78455E51-A509-6E39-AA40-5F47EED8AD28}"/>
                </a:ext>
              </a:extLst>
            </p:cNvPr>
            <p:cNvSpPr txBox="1">
              <a:spLocks/>
            </p:cNvSpPr>
            <p:nvPr/>
          </p:nvSpPr>
          <p:spPr>
            <a:xfrm>
              <a:off x="613861" y="2066924"/>
              <a:ext cx="10862898" cy="272415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65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7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1.17734 -3.7037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92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Slide Zoom 40"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584489"/>
                  </p:ext>
                </p:extLst>
              </p:nvPr>
            </p:nvGraphicFramePr>
            <p:xfrm>
              <a:off x="3368838" y="595547"/>
              <a:ext cx="1005840" cy="1005840"/>
            </p:xfrm>
            <a:graphic>
              <a:graphicData uri="http://schemas.microsoft.com/office/powerpoint/2016/slidezoom">
                <pslz:sldZm>
                  <pslz:sldZmObj sldId="276" cId="3849950003">
                    <pslz:zmPr id="{506E19DB-E6B2-4064-8AF4-C722C559DBF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Slide Zoom 4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359435-990E-8C57-745B-00A25E08B0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838" y="595547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091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0404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EE32E13-FBDA-B19E-3AED-937EED74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9A30299-C37E-230E-C79B-1239E543DAE7}"/>
              </a:ext>
            </a:extLst>
          </p:cNvPr>
          <p:cNvGrpSpPr/>
          <p:nvPr/>
        </p:nvGrpSpPr>
        <p:grpSpPr>
          <a:xfrm>
            <a:off x="-706543" y="0"/>
            <a:ext cx="6443020" cy="1127760"/>
            <a:chOff x="-706543" y="0"/>
            <a:chExt cx="644302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1069E7-5F78-E7C8-0315-8EE478FB0537}"/>
                </a:ext>
              </a:extLst>
            </p:cNvPr>
            <p:cNvGrpSpPr/>
            <p:nvPr/>
          </p:nvGrpSpPr>
          <p:grpSpPr>
            <a:xfrm>
              <a:off x="-706543" y="0"/>
              <a:ext cx="6443020" cy="1127760"/>
              <a:chOff x="-706543" y="0"/>
              <a:chExt cx="644302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697D800C-F1C0-3FAA-F881-10AC8A51815E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44EC8-A930-568D-CE5B-693708E69D3A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032160-B30B-81A4-3D5E-DDAA1B03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0A46CDD-C9B3-8FFD-BC7C-17AFE35617E1}"/>
              </a:ext>
            </a:extLst>
          </p:cNvPr>
          <p:cNvSpPr/>
          <p:nvPr/>
        </p:nvSpPr>
        <p:spPr>
          <a:xfrm>
            <a:off x="185554" y="1574757"/>
            <a:ext cx="11822583" cy="4395020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BB915-3782-39CD-DC61-5AC72ABF287D}"/>
              </a:ext>
            </a:extLst>
          </p:cNvPr>
          <p:cNvGrpSpPr/>
          <p:nvPr/>
        </p:nvGrpSpPr>
        <p:grpSpPr>
          <a:xfrm>
            <a:off x="355538" y="1932475"/>
            <a:ext cx="2635755" cy="3679585"/>
            <a:chOff x="1251612" y="1632031"/>
            <a:chExt cx="2635755" cy="36795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16E1887-8040-5AC8-0A91-75400CAAEE0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20B8DF7-85A6-4F79-BD1B-267B4118E3D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 descr="User">
                <a:extLst>
                  <a:ext uri="{FF2B5EF4-FFF2-40B4-BE49-F238E27FC236}">
                    <a16:creationId xmlns:a16="http://schemas.microsoft.com/office/drawing/2014/main" id="{F6933825-F829-8675-0552-433EB67A8C4D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D1F158-A02B-68E1-745E-45CF13AAA755}"/>
                </a:ext>
              </a:extLst>
            </p:cNvPr>
            <p:cNvSpPr txBox="1"/>
            <p:nvPr/>
          </p:nvSpPr>
          <p:spPr>
            <a:xfrm>
              <a:off x="1251612" y="4065121"/>
              <a:ext cx="263575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14EB12A-EC4C-508E-C423-DB6BFB773B83}"/>
              </a:ext>
            </a:extLst>
          </p:cNvPr>
          <p:cNvGrpSpPr/>
          <p:nvPr/>
        </p:nvGrpSpPr>
        <p:grpSpPr>
          <a:xfrm>
            <a:off x="9317895" y="1932475"/>
            <a:ext cx="2396141" cy="3679585"/>
            <a:chOff x="1371419" y="1632031"/>
            <a:chExt cx="2396141" cy="36795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F959C41-94E2-2ABB-9F96-85DED8DF30BA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815C86-2921-55E3-3A91-F7910B163DE0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 descr="User">
                <a:extLst>
                  <a:ext uri="{FF2B5EF4-FFF2-40B4-BE49-F238E27FC236}">
                    <a16:creationId xmlns:a16="http://schemas.microsoft.com/office/drawing/2014/main" id="{7D156052-E086-6E6A-2744-00603955FF19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8B04FE-2040-F23A-09B6-983792E68E6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92A425E-FD7F-D372-8C1B-51CC067C5607}"/>
              </a:ext>
            </a:extLst>
          </p:cNvPr>
          <p:cNvGrpSpPr/>
          <p:nvPr/>
        </p:nvGrpSpPr>
        <p:grpSpPr>
          <a:xfrm>
            <a:off x="6370379" y="1932475"/>
            <a:ext cx="2396141" cy="3679585"/>
            <a:chOff x="1371419" y="1632031"/>
            <a:chExt cx="2396141" cy="36795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9FD1CF-0C0E-AA0E-17FA-25FE53AE5A65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839172-9198-65AF-5458-78BCAC1C6C9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 descr="User">
                <a:extLst>
                  <a:ext uri="{FF2B5EF4-FFF2-40B4-BE49-F238E27FC236}">
                    <a16:creationId xmlns:a16="http://schemas.microsoft.com/office/drawing/2014/main" id="{47A45D42-1AEF-34E6-7E83-F81271CA97E3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7EB90D-683D-1759-67FD-101AE6055122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HATHTHELLA H.A.D.T.N.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1BA64E-7F0F-F72C-F626-76519D8EA1B0}"/>
              </a:ext>
            </a:extLst>
          </p:cNvPr>
          <p:cNvGrpSpPr/>
          <p:nvPr/>
        </p:nvGrpSpPr>
        <p:grpSpPr>
          <a:xfrm>
            <a:off x="2866837" y="1932475"/>
            <a:ext cx="3508190" cy="3679585"/>
            <a:chOff x="815394" y="1632031"/>
            <a:chExt cx="3508190" cy="36795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678F779-ECF8-6E4A-F020-B07DAB747002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DAA95D-26F1-6904-A7DA-F02AE1E70DFF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 descr="User">
                <a:extLst>
                  <a:ext uri="{FF2B5EF4-FFF2-40B4-BE49-F238E27FC236}">
                    <a16:creationId xmlns:a16="http://schemas.microsoft.com/office/drawing/2014/main" id="{4207EEFB-ADB9-9400-1E80-BC146AA5C218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9150C0-A6BD-5306-6ED0-B4FF78048767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5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pic>
        <p:nvPicPr>
          <p:cNvPr id="8" name="Graphic 7" descr="Marker">
            <a:extLst>
              <a:ext uri="{FF2B5EF4-FFF2-40B4-BE49-F238E27FC236}">
                <a16:creationId xmlns:a16="http://schemas.microsoft.com/office/drawing/2014/main" id="{D11F031D-04D8-E342-CFEB-CBF0107B7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3296" y="1893453"/>
            <a:ext cx="1005840" cy="1005840"/>
          </a:xfrm>
          <a:prstGeom prst="rect">
            <a:avLst/>
          </a:prstGeom>
        </p:spPr>
      </p:pic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0B14C3D5-494B-9877-3389-2043D2D5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A788E96A-9755-28DA-610C-81A45A4D5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F2C76ED5-787D-998D-5388-202CD7D5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643C9B0-D396-F7BA-2214-860E9A201F5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DEE6B4B-45AB-6289-3997-80F4EECAD8EF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FBD946-7E79-F87E-7BD7-8410A15A855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7592D3-04C5-3E83-720F-D38C52739E1D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A99F4-AF7B-101A-7322-509CEA94EAD9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D11882-633A-3B36-8619-89FE257ADFA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A73C2A8-8406-3840-3BAA-3FAC33639E6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557557-D0C8-D9A0-0B26-21EC1D5C428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9CBAEC-D71C-506C-E158-6C0BA3E7BF3F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5F5895-F08B-8DD0-DC58-9C4961761CD3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6B0C29-FCC2-738C-8F87-31019D19784D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052A1C-35DC-50F7-19B4-DE870F5304A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40BC08-68B0-85FA-AEDC-EEC37988963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756B982-8DDA-45CD-2DE9-862AE61EDFD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9EA488-A6DA-F7DB-4CD4-1D93868F7036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4FA205-2C08-1A4E-BF4A-217A3E7176E3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E9727D-FC91-6EDD-686E-D7DC32B13A27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2A52AA-FC17-AF13-E8E1-794FB26D746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D75ECA-902D-7648-3E75-F181C130B9DF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0323D-BC98-DB6C-E6F8-5A7CADF66E3F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19AE6A8-33AC-C60B-8FC6-5897AA657320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C71442-AA86-DA22-CDAF-862B7E24E227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903F8-8B63-A888-B124-F2954A2E5533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1F62-4DB3-7D0C-9EA5-C329FE3A9E16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698" y="1365657"/>
            <a:ext cx="1451404" cy="81590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641715"/>
                  </p:ext>
                </p:extLst>
              </p:nvPr>
            </p:nvGraphicFramePr>
            <p:xfrm>
              <a:off x="3364230" y="591574"/>
              <a:ext cx="1005840" cy="1005840"/>
            </p:xfrm>
            <a:graphic>
              <a:graphicData uri="http://schemas.microsoft.com/office/powerpoint/2016/slidezoom">
                <pslz:sldZm>
                  <pslz:sldZmObj sldId="286" cId="1306901075">
                    <pslz:zmPr id="{8D7A4AB1-855C-49B4-9D51-5E7773890BD5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extLst>
                  <a:ext uri="{FF2B5EF4-FFF2-40B4-BE49-F238E27FC236}">
                    <a16:creationId xmlns:a16="http://schemas.microsoft.com/office/drawing/2014/main" id="{696EA4B0-EBE6-DCE5-2AF0-CE5BA55551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230" y="591574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4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0.34948 -4.81481E-6 " pathEditMode="relative" rAng="0" ptsTypes="AA">
                                      <p:cBhvr>
                                        <p:cTn id="6" dur="2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9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11D7D77-4EC6-07DA-3C4D-19E7A7AF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8697" r="1" b="43803"/>
          <a:stretch/>
        </p:blipFill>
        <p:spPr>
          <a:xfrm>
            <a:off x="5441321" y="-35928"/>
            <a:ext cx="12255871" cy="6893928"/>
          </a:xfrm>
          <a:prstGeom prst="parallelogram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3E200D-3144-F738-F6B5-88D4E1EEA65E}"/>
              </a:ext>
            </a:extLst>
          </p:cNvPr>
          <p:cNvGrpSpPr/>
          <p:nvPr/>
        </p:nvGrpSpPr>
        <p:grpSpPr>
          <a:xfrm>
            <a:off x="-706543" y="0"/>
            <a:ext cx="5417440" cy="1127760"/>
            <a:chOff x="-706543" y="0"/>
            <a:chExt cx="5417440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F15A1B-FF8B-73B9-A026-9CADA1C910BB}"/>
                </a:ext>
              </a:extLst>
            </p:cNvPr>
            <p:cNvGrpSpPr/>
            <p:nvPr/>
          </p:nvGrpSpPr>
          <p:grpSpPr>
            <a:xfrm>
              <a:off x="-706543" y="0"/>
              <a:ext cx="5417440" cy="1127760"/>
              <a:chOff x="-706543" y="0"/>
              <a:chExt cx="5417440" cy="1127760"/>
            </a:xfrm>
          </p:grpSpPr>
          <p:sp>
            <p:nvSpPr>
              <p:cNvPr id="5" name="Rectangle: Diagonal Corners Rounded 4">
                <a:extLst>
                  <a:ext uri="{FF2B5EF4-FFF2-40B4-BE49-F238E27FC236}">
                    <a16:creationId xmlns:a16="http://schemas.microsoft.com/office/drawing/2014/main" id="{09E6EC84-318A-4FF8-61BA-48108AA31EB7}"/>
                  </a:ext>
                </a:extLst>
              </p:cNvPr>
              <p:cNvSpPr/>
              <p:nvPr/>
            </p:nvSpPr>
            <p:spPr>
              <a:xfrm>
                <a:off x="-706543" y="0"/>
                <a:ext cx="5417440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75571-23AF-5D3C-F1B5-ACFD15EABEC7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331054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OUR TEAM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E87427-16E3-7253-685B-548E0CD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A5E1AAB-F3D5-D349-E195-04D0E33C0FF9}"/>
              </a:ext>
            </a:extLst>
          </p:cNvPr>
          <p:cNvSpPr/>
          <p:nvPr/>
        </p:nvSpPr>
        <p:spPr>
          <a:xfrm>
            <a:off x="-555584" y="2936969"/>
            <a:ext cx="13519230" cy="3938115"/>
          </a:xfrm>
          <a:custGeom>
            <a:avLst/>
            <a:gdLst>
              <a:gd name="connsiteX0" fmla="*/ 2229001 w 13519230"/>
              <a:gd name="connsiteY0" fmla="*/ 0 h 3938115"/>
              <a:gd name="connsiteX1" fmla="*/ 3501296 w 13519230"/>
              <a:gd name="connsiteY1" fmla="*/ 1036951 h 3938115"/>
              <a:gd name="connsiteX2" fmla="*/ 3515710 w 13519230"/>
              <a:gd name="connsiteY2" fmla="*/ 1179928 h 3938115"/>
              <a:gd name="connsiteX3" fmla="*/ 3889808 w 13519230"/>
              <a:gd name="connsiteY3" fmla="*/ 1179928 h 3938115"/>
              <a:gd name="connsiteX4" fmla="*/ 3904221 w 13519230"/>
              <a:gd name="connsiteY4" fmla="*/ 1036951 h 3938115"/>
              <a:gd name="connsiteX5" fmla="*/ 5176517 w 13519230"/>
              <a:gd name="connsiteY5" fmla="*/ 0 h 3938115"/>
              <a:gd name="connsiteX6" fmla="*/ 6448812 w 13519230"/>
              <a:gd name="connsiteY6" fmla="*/ 1036951 h 3938115"/>
              <a:gd name="connsiteX7" fmla="*/ 6463225 w 13519230"/>
              <a:gd name="connsiteY7" fmla="*/ 1179928 h 3938115"/>
              <a:gd name="connsiteX8" fmla="*/ 6856523 w 13519230"/>
              <a:gd name="connsiteY8" fmla="*/ 1179928 h 3938115"/>
              <a:gd name="connsiteX9" fmla="*/ 6870936 w 13519230"/>
              <a:gd name="connsiteY9" fmla="*/ 1036951 h 3938115"/>
              <a:gd name="connsiteX10" fmla="*/ 8143231 w 13519230"/>
              <a:gd name="connsiteY10" fmla="*/ 0 h 3938115"/>
              <a:gd name="connsiteX11" fmla="*/ 9415526 w 13519230"/>
              <a:gd name="connsiteY11" fmla="*/ 1036951 h 3938115"/>
              <a:gd name="connsiteX12" fmla="*/ 9429940 w 13519230"/>
              <a:gd name="connsiteY12" fmla="*/ 1179928 h 3938115"/>
              <a:gd name="connsiteX13" fmla="*/ 9784840 w 13519230"/>
              <a:gd name="connsiteY13" fmla="*/ 1179928 h 3938115"/>
              <a:gd name="connsiteX14" fmla="*/ 9799254 w 13519230"/>
              <a:gd name="connsiteY14" fmla="*/ 1036951 h 3938115"/>
              <a:gd name="connsiteX15" fmla="*/ 11071549 w 13519230"/>
              <a:gd name="connsiteY15" fmla="*/ 0 h 3938115"/>
              <a:gd name="connsiteX16" fmla="*/ 12343844 w 13519230"/>
              <a:gd name="connsiteY16" fmla="*/ 1036951 h 3938115"/>
              <a:gd name="connsiteX17" fmla="*/ 12358258 w 13519230"/>
              <a:gd name="connsiteY17" fmla="*/ 1179928 h 3938115"/>
              <a:gd name="connsiteX18" fmla="*/ 13077258 w 13519230"/>
              <a:gd name="connsiteY18" fmla="*/ 1179928 h 3938115"/>
              <a:gd name="connsiteX19" fmla="*/ 13519230 w 13519230"/>
              <a:gd name="connsiteY19" fmla="*/ 1621900 h 3938115"/>
              <a:gd name="connsiteX20" fmla="*/ 13519230 w 13519230"/>
              <a:gd name="connsiteY20" fmla="*/ 3496143 h 3938115"/>
              <a:gd name="connsiteX21" fmla="*/ 13077258 w 13519230"/>
              <a:gd name="connsiteY21" fmla="*/ 3938115 h 3938115"/>
              <a:gd name="connsiteX22" fmla="*/ 441972 w 13519230"/>
              <a:gd name="connsiteY22" fmla="*/ 3938115 h 3938115"/>
              <a:gd name="connsiteX23" fmla="*/ 0 w 13519230"/>
              <a:gd name="connsiteY23" fmla="*/ 3496143 h 3938115"/>
              <a:gd name="connsiteX24" fmla="*/ 0 w 13519230"/>
              <a:gd name="connsiteY24" fmla="*/ 1621900 h 3938115"/>
              <a:gd name="connsiteX25" fmla="*/ 441972 w 13519230"/>
              <a:gd name="connsiteY25" fmla="*/ 1179928 h 3938115"/>
              <a:gd name="connsiteX26" fmla="*/ 942292 w 13519230"/>
              <a:gd name="connsiteY26" fmla="*/ 1179928 h 3938115"/>
              <a:gd name="connsiteX27" fmla="*/ 956705 w 13519230"/>
              <a:gd name="connsiteY27" fmla="*/ 1036951 h 3938115"/>
              <a:gd name="connsiteX28" fmla="*/ 2229001 w 13519230"/>
              <a:gd name="connsiteY28" fmla="*/ 0 h 3938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19230" h="3938115">
                <a:moveTo>
                  <a:pt x="2229001" y="0"/>
                </a:moveTo>
                <a:cubicBezTo>
                  <a:pt x="2856587" y="0"/>
                  <a:pt x="3380199" y="445164"/>
                  <a:pt x="3501296" y="1036951"/>
                </a:cubicBezTo>
                <a:lnTo>
                  <a:pt x="3515710" y="1179928"/>
                </a:lnTo>
                <a:lnTo>
                  <a:pt x="3889808" y="1179928"/>
                </a:lnTo>
                <a:lnTo>
                  <a:pt x="3904221" y="1036951"/>
                </a:lnTo>
                <a:cubicBezTo>
                  <a:pt x="4025318" y="445164"/>
                  <a:pt x="4548931" y="0"/>
                  <a:pt x="5176517" y="0"/>
                </a:cubicBezTo>
                <a:cubicBezTo>
                  <a:pt x="5804102" y="0"/>
                  <a:pt x="6327715" y="445164"/>
                  <a:pt x="6448812" y="1036951"/>
                </a:cubicBezTo>
                <a:lnTo>
                  <a:pt x="6463225" y="1179928"/>
                </a:lnTo>
                <a:lnTo>
                  <a:pt x="6856523" y="1179928"/>
                </a:lnTo>
                <a:lnTo>
                  <a:pt x="6870936" y="1036951"/>
                </a:lnTo>
                <a:cubicBezTo>
                  <a:pt x="6992033" y="445164"/>
                  <a:pt x="7515645" y="0"/>
                  <a:pt x="8143231" y="0"/>
                </a:cubicBezTo>
                <a:cubicBezTo>
                  <a:pt x="8770817" y="0"/>
                  <a:pt x="9294429" y="445164"/>
                  <a:pt x="9415526" y="1036951"/>
                </a:cubicBezTo>
                <a:lnTo>
                  <a:pt x="9429940" y="1179928"/>
                </a:lnTo>
                <a:lnTo>
                  <a:pt x="9784840" y="1179928"/>
                </a:lnTo>
                <a:lnTo>
                  <a:pt x="9799254" y="1036951"/>
                </a:lnTo>
                <a:cubicBezTo>
                  <a:pt x="9920351" y="445164"/>
                  <a:pt x="10443963" y="0"/>
                  <a:pt x="11071549" y="0"/>
                </a:cubicBezTo>
                <a:cubicBezTo>
                  <a:pt x="11699135" y="0"/>
                  <a:pt x="12222747" y="445164"/>
                  <a:pt x="12343844" y="1036951"/>
                </a:cubicBezTo>
                <a:lnTo>
                  <a:pt x="12358258" y="1179928"/>
                </a:lnTo>
                <a:lnTo>
                  <a:pt x="13077258" y="1179928"/>
                </a:lnTo>
                <a:cubicBezTo>
                  <a:pt x="13321352" y="1179928"/>
                  <a:pt x="13519230" y="1377806"/>
                  <a:pt x="13519230" y="1621900"/>
                </a:cubicBezTo>
                <a:lnTo>
                  <a:pt x="13519230" y="3496143"/>
                </a:lnTo>
                <a:cubicBezTo>
                  <a:pt x="13519230" y="3740237"/>
                  <a:pt x="13321352" y="3938115"/>
                  <a:pt x="13077258" y="3938115"/>
                </a:cubicBezTo>
                <a:lnTo>
                  <a:pt x="441972" y="3938115"/>
                </a:lnTo>
                <a:cubicBezTo>
                  <a:pt x="197878" y="3938115"/>
                  <a:pt x="0" y="3740237"/>
                  <a:pt x="0" y="3496143"/>
                </a:cubicBezTo>
                <a:lnTo>
                  <a:pt x="0" y="1621900"/>
                </a:lnTo>
                <a:cubicBezTo>
                  <a:pt x="0" y="1377806"/>
                  <a:pt x="197878" y="1179928"/>
                  <a:pt x="441972" y="1179928"/>
                </a:cubicBezTo>
                <a:lnTo>
                  <a:pt x="942292" y="1179928"/>
                </a:lnTo>
                <a:lnTo>
                  <a:pt x="956705" y="1036951"/>
                </a:lnTo>
                <a:cubicBezTo>
                  <a:pt x="1077802" y="445164"/>
                  <a:pt x="1601415" y="0"/>
                  <a:pt x="2229001" y="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293A08-25E6-40B9-F35E-7064A0288AAF}"/>
              </a:ext>
            </a:extLst>
          </p:cNvPr>
          <p:cNvGrpSpPr/>
          <p:nvPr/>
        </p:nvGrpSpPr>
        <p:grpSpPr>
          <a:xfrm>
            <a:off x="475345" y="3055031"/>
            <a:ext cx="2396141" cy="3294864"/>
            <a:chOff x="1371419" y="1632031"/>
            <a:chExt cx="2396141" cy="329486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10D4382-3B37-E921-AD9E-EECFC73138DC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B17436-D862-6F6B-D7C9-920DD26E7E12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 descr="User">
                <a:extLst>
                  <a:ext uri="{FF2B5EF4-FFF2-40B4-BE49-F238E27FC236}">
                    <a16:creationId xmlns:a16="http://schemas.microsoft.com/office/drawing/2014/main" id="{81EC2E74-2B2A-1994-22F2-F0768860F6DE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97FE5-4412-93B5-9BEC-FF4319F0225F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E/20/032 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A.M.N.C.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A7735E-598E-13EC-8957-ABB7E1B80499}"/>
              </a:ext>
            </a:extLst>
          </p:cNvPr>
          <p:cNvGrpSpPr/>
          <p:nvPr/>
        </p:nvGrpSpPr>
        <p:grpSpPr>
          <a:xfrm>
            <a:off x="9317895" y="3055031"/>
            <a:ext cx="2396141" cy="3679585"/>
            <a:chOff x="1371419" y="1632031"/>
            <a:chExt cx="2396141" cy="367958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193E84-11E7-5C6C-7551-D24961D61798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EC83E0C-DE61-4339-1FC4-6E030BA532B9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 descr="User">
                <a:extLst>
                  <a:ext uri="{FF2B5EF4-FFF2-40B4-BE49-F238E27FC236}">
                    <a16:creationId xmlns:a16="http://schemas.microsoft.com/office/drawing/2014/main" id="{3C36C1B3-BB26-4DE0-0DD8-55B16473D1B2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E00AF-C5C1-23DB-9082-8918C8E1487C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E/20/157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Janakantha S.M.B.G.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84A207-4C40-9212-6493-F1CC403E35D9}"/>
              </a:ext>
            </a:extLst>
          </p:cNvPr>
          <p:cNvGrpSpPr/>
          <p:nvPr/>
        </p:nvGrpSpPr>
        <p:grpSpPr>
          <a:xfrm>
            <a:off x="6370379" y="3055031"/>
            <a:ext cx="2396141" cy="3679585"/>
            <a:chOff x="1371419" y="1632031"/>
            <a:chExt cx="2396141" cy="36795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DE8E8D-CE24-902B-60A2-41F052EC8299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F39491F-1856-B97E-3C81-7C209555587A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 descr="User">
                <a:extLst>
                  <a:ext uri="{FF2B5EF4-FFF2-40B4-BE49-F238E27FC236}">
                    <a16:creationId xmlns:a16="http://schemas.microsoft.com/office/drawing/2014/main" id="{E1986FEF-0764-1C90-3269-9854BC8E0605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B36A28-043B-CF4C-CA3D-C6C18F71932D}"/>
                </a:ext>
              </a:extLst>
            </p:cNvPr>
            <p:cNvSpPr txBox="1"/>
            <p:nvPr/>
          </p:nvSpPr>
          <p:spPr>
            <a:xfrm>
              <a:off x="1371419" y="4065121"/>
              <a:ext cx="2396141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E/20/133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Haththella</a:t>
              </a:r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 H.A.D.T.N.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3BD2D9-B65E-FDF9-9FB5-99FB998FDD82}"/>
              </a:ext>
            </a:extLst>
          </p:cNvPr>
          <p:cNvGrpSpPr/>
          <p:nvPr/>
        </p:nvGrpSpPr>
        <p:grpSpPr>
          <a:xfrm>
            <a:off x="2866837" y="3055031"/>
            <a:ext cx="3508190" cy="3679585"/>
            <a:chOff x="815394" y="1632031"/>
            <a:chExt cx="3508190" cy="3679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91ECA98-8318-5304-6178-0383F77A90F0}"/>
                </a:ext>
              </a:extLst>
            </p:cNvPr>
            <p:cNvGrpSpPr/>
            <p:nvPr/>
          </p:nvGrpSpPr>
          <p:grpSpPr>
            <a:xfrm>
              <a:off x="1388872" y="1632031"/>
              <a:ext cx="2361235" cy="2361235"/>
              <a:chOff x="1516284" y="1632031"/>
              <a:chExt cx="2361235" cy="2361235"/>
            </a:xfrm>
            <a:solidFill>
              <a:schemeClr val="bg1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155E83-E24A-C243-A905-646B41D08977}"/>
                  </a:ext>
                </a:extLst>
              </p:cNvPr>
              <p:cNvSpPr/>
              <p:nvPr/>
            </p:nvSpPr>
            <p:spPr>
              <a:xfrm>
                <a:off x="1516284" y="1632031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 descr="User">
                <a:extLst>
                  <a:ext uri="{FF2B5EF4-FFF2-40B4-BE49-F238E27FC236}">
                    <a16:creationId xmlns:a16="http://schemas.microsoft.com/office/drawing/2014/main" id="{FFA66A31-6FFB-E4DE-BD69-EE38EECCFBC6}"/>
                  </a:ext>
                </a:extLst>
              </p:cNvPr>
              <p:cNvSpPr/>
              <p:nvPr/>
            </p:nvSpPr>
            <p:spPr>
              <a:xfrm>
                <a:off x="1666755" y="1782502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5B90CB-4DCA-C9CB-E9DA-B756F994DD3D}"/>
                </a:ext>
              </a:extLst>
            </p:cNvPr>
            <p:cNvSpPr txBox="1"/>
            <p:nvPr/>
          </p:nvSpPr>
          <p:spPr>
            <a:xfrm>
              <a:off x="815394" y="4065121"/>
              <a:ext cx="3508190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E/20/035</a:t>
              </a:r>
            </a:p>
            <a:p>
              <a:pPr algn="ct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Bandara K.C.H.N.A.W.M.R.C.J.N.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194B1F-8AC5-E330-1C7E-FD72FF36C93C}"/>
              </a:ext>
            </a:extLst>
          </p:cNvPr>
          <p:cNvGrpSpPr/>
          <p:nvPr/>
        </p:nvGrpSpPr>
        <p:grpSpPr>
          <a:xfrm>
            <a:off x="6244278" y="150475"/>
            <a:ext cx="5465959" cy="2597360"/>
            <a:chOff x="6244278" y="115750"/>
            <a:chExt cx="5465959" cy="259736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17A7A34-633F-485B-C76E-9138FA521B32}"/>
                </a:ext>
              </a:extLst>
            </p:cNvPr>
            <p:cNvSpPr/>
            <p:nvPr/>
          </p:nvSpPr>
          <p:spPr>
            <a:xfrm>
              <a:off x="6244278" y="115750"/>
              <a:ext cx="5465959" cy="2597360"/>
            </a:xfrm>
            <a:custGeom>
              <a:avLst/>
              <a:gdLst>
                <a:gd name="connsiteX0" fmla="*/ 4167279 w 5465959"/>
                <a:gd name="connsiteY0" fmla="*/ 0 h 2597360"/>
                <a:gd name="connsiteX1" fmla="*/ 5465959 w 5465959"/>
                <a:gd name="connsiteY1" fmla="*/ 1298680 h 2597360"/>
                <a:gd name="connsiteX2" fmla="*/ 4167279 w 5465959"/>
                <a:gd name="connsiteY2" fmla="*/ 2597360 h 2597360"/>
                <a:gd name="connsiteX3" fmla="*/ 3248974 w 5465959"/>
                <a:gd name="connsiteY3" fmla="*/ 2216986 h 2597360"/>
                <a:gd name="connsiteX4" fmla="*/ 3216994 w 5465959"/>
                <a:gd name="connsiteY4" fmla="*/ 2181799 h 2597360"/>
                <a:gd name="connsiteX5" fmla="*/ 294379 w 5465959"/>
                <a:gd name="connsiteY5" fmla="*/ 2181799 h 2597360"/>
                <a:gd name="connsiteX6" fmla="*/ 0 w 5465959"/>
                <a:gd name="connsiteY6" fmla="*/ 1887420 h 2597360"/>
                <a:gd name="connsiteX7" fmla="*/ 0 w 5465959"/>
                <a:gd name="connsiteY7" fmla="*/ 709938 h 2597360"/>
                <a:gd name="connsiteX8" fmla="*/ 294379 w 5465959"/>
                <a:gd name="connsiteY8" fmla="*/ 415559 h 2597360"/>
                <a:gd name="connsiteX9" fmla="*/ 3216996 w 5465959"/>
                <a:gd name="connsiteY9" fmla="*/ 415559 h 2597360"/>
                <a:gd name="connsiteX10" fmla="*/ 3248974 w 5465959"/>
                <a:gd name="connsiteY10" fmla="*/ 380375 h 2597360"/>
                <a:gd name="connsiteX11" fmla="*/ 4167279 w 5465959"/>
                <a:gd name="connsiteY11" fmla="*/ 0 h 25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5959" h="2597360">
                  <a:moveTo>
                    <a:pt x="4167279" y="0"/>
                  </a:moveTo>
                  <a:cubicBezTo>
                    <a:pt x="4884520" y="0"/>
                    <a:pt x="5465959" y="581439"/>
                    <a:pt x="5465959" y="1298680"/>
                  </a:cubicBezTo>
                  <a:cubicBezTo>
                    <a:pt x="5465959" y="2015921"/>
                    <a:pt x="4884520" y="2597360"/>
                    <a:pt x="4167279" y="2597360"/>
                  </a:cubicBezTo>
                  <a:cubicBezTo>
                    <a:pt x="3808659" y="2597360"/>
                    <a:pt x="3483989" y="2452000"/>
                    <a:pt x="3248974" y="2216986"/>
                  </a:cubicBezTo>
                  <a:lnTo>
                    <a:pt x="3216994" y="2181799"/>
                  </a:lnTo>
                  <a:lnTo>
                    <a:pt x="294379" y="2181799"/>
                  </a:lnTo>
                  <a:cubicBezTo>
                    <a:pt x="131798" y="2181799"/>
                    <a:pt x="0" y="2050001"/>
                    <a:pt x="0" y="1887420"/>
                  </a:cubicBezTo>
                  <a:lnTo>
                    <a:pt x="0" y="709938"/>
                  </a:lnTo>
                  <a:cubicBezTo>
                    <a:pt x="0" y="547357"/>
                    <a:pt x="131798" y="415559"/>
                    <a:pt x="294379" y="415559"/>
                  </a:cubicBezTo>
                  <a:lnTo>
                    <a:pt x="3216996" y="415559"/>
                  </a:lnTo>
                  <a:lnTo>
                    <a:pt x="3248974" y="380375"/>
                  </a:lnTo>
                  <a:cubicBezTo>
                    <a:pt x="3483989" y="145360"/>
                    <a:pt x="3808659" y="0"/>
                    <a:pt x="4167279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CE867D0-9B58-B2B8-55BC-4579758108CA}"/>
                </a:ext>
              </a:extLst>
            </p:cNvPr>
            <p:cNvGrpSpPr/>
            <p:nvPr/>
          </p:nvGrpSpPr>
          <p:grpSpPr>
            <a:xfrm>
              <a:off x="9238320" y="233813"/>
              <a:ext cx="2361235" cy="2361235"/>
              <a:chOff x="9215170" y="202267"/>
              <a:chExt cx="2361235" cy="236123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0A35B1E-6675-B6EC-F250-3253C7A1A89F}"/>
                  </a:ext>
                </a:extLst>
              </p:cNvPr>
              <p:cNvSpPr/>
              <p:nvPr/>
            </p:nvSpPr>
            <p:spPr>
              <a:xfrm>
                <a:off x="9215170" y="202267"/>
                <a:ext cx="2361235" cy="236123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 descr="User">
                <a:extLst>
                  <a:ext uri="{FF2B5EF4-FFF2-40B4-BE49-F238E27FC236}">
                    <a16:creationId xmlns:a16="http://schemas.microsoft.com/office/drawing/2014/main" id="{8E698C61-63F3-706D-D756-36E559B19FC1}"/>
                  </a:ext>
                </a:extLst>
              </p:cNvPr>
              <p:cNvSpPr/>
              <p:nvPr/>
            </p:nvSpPr>
            <p:spPr>
              <a:xfrm>
                <a:off x="9365641" y="352738"/>
                <a:ext cx="2060293" cy="2060293"/>
              </a:xfrm>
              <a:prstGeom prst="ellipse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17DF78-E99C-1AB4-A937-596A6C4A6FB6}"/>
                </a:ext>
              </a:extLst>
            </p:cNvPr>
            <p:cNvSpPr txBox="1"/>
            <p:nvPr/>
          </p:nvSpPr>
          <p:spPr>
            <a:xfrm>
              <a:off x="6556877" y="802900"/>
              <a:ext cx="225227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500" b="1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SUPERVISOR</a:t>
              </a:r>
            </a:p>
            <a:p>
              <a:pPr algn="r"/>
              <a:r>
                <a:rPr lang="en-US" sz="2500" dirty="0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Prof. Manjula </a:t>
              </a:r>
              <a:r>
                <a:rPr lang="en-US" sz="2500" dirty="0" err="1">
                  <a:solidFill>
                    <a:sysClr val="windowText" lastClr="000000"/>
                  </a:solidFill>
                  <a:latin typeface="Bahnschrift" panose="020B0502040204020203" pitchFamily="34" charset="0"/>
                </a:rPr>
                <a:t>Sandirigama</a:t>
              </a:r>
              <a:endParaRPr lang="en-US" sz="2500" dirty="0">
                <a:solidFill>
                  <a:sysClr val="windowText" lastClr="000000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90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6" name="Slide Zoom 55"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2861839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68" cId="3990843413">
                    <pslz:zmPr id="{10260FE9-EEA8-4794-804D-9F0FB11F3708}" returnToParent="0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6" name="Slide Zoom 5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75C2AC6-1B3A-3E3F-2D79-86060BAA09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314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46E654F-4683-EAB7-A929-2C25E590A3F6}"/>
              </a:ext>
            </a:extLst>
          </p:cNvPr>
          <p:cNvSpPr/>
          <p:nvPr/>
        </p:nvSpPr>
        <p:spPr>
          <a:xfrm>
            <a:off x="-2895599" y="-1402080"/>
            <a:ext cx="17529970" cy="8869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C84A5CC-924A-AB13-78AD-588D0AB12C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" t="-66088" r="136" b="-1410"/>
          <a:stretch/>
        </p:blipFill>
        <p:spPr>
          <a:xfrm>
            <a:off x="1498256" y="-3663488"/>
            <a:ext cx="5552401" cy="5725236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FECBD12-38C5-E745-3FE2-AF461441E2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106615" r="-2095" b="-1"/>
          <a:stretch/>
        </p:blipFill>
        <p:spPr>
          <a:xfrm>
            <a:off x="-2289971" y="-3663487"/>
            <a:ext cx="5552401" cy="5725236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9A20901-246A-1DD3-3916-FB593DEAEE3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14" t="-151543" r="-2212" b="-1897"/>
          <a:stretch/>
        </p:blipFill>
        <p:spPr>
          <a:xfrm>
            <a:off x="5286484" y="-3663488"/>
            <a:ext cx="5552401" cy="5725236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A13E950-6E6A-DD0E-C038-55244D5AEC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888" t="-178850" r="-351" b="-31834"/>
          <a:stretch/>
        </p:blipFill>
        <p:spPr>
          <a:xfrm>
            <a:off x="9081970" y="-3663488"/>
            <a:ext cx="5552401" cy="5725236"/>
          </a:xfrm>
        </p:spPr>
      </p:pic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C28FC3DF-2268-DD92-3D4B-6E50F9F08C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-14169" r="5577" b="-1"/>
          <a:stretch/>
        </p:blipFill>
        <p:spPr>
          <a:xfrm>
            <a:off x="-2391573" y="371488"/>
            <a:ext cx="5552401" cy="5725237"/>
          </a:xfrm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088D28F9-90E0-084D-12AF-4703934F36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17674"/>
          <a:stretch>
            <a:fillRect/>
          </a:stretch>
        </p:blipFill>
        <p:spPr>
          <a:xfrm>
            <a:off x="1441733" y="371487"/>
            <a:ext cx="5552401" cy="5725237"/>
          </a:xfrm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86EB933C-4D47-663B-10F4-544B0CACD6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33778"/>
          <a:stretch/>
        </p:blipFill>
        <p:spPr>
          <a:xfrm>
            <a:off x="5184882" y="371488"/>
            <a:ext cx="5552401" cy="5725237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4FF6CDE7-2720-4093-8D3F-0303DE0774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2" r="14332"/>
          <a:stretch>
            <a:fillRect/>
          </a:stretch>
        </p:blipFill>
        <p:spPr/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A30F8626-49EB-CC20-DD07-1DB444DA87A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01" t="-21936" r="-35167" b="-114013"/>
          <a:stretch/>
        </p:blipFill>
        <p:spPr>
          <a:xfrm>
            <a:off x="-2480064" y="4406463"/>
            <a:ext cx="5552401" cy="5725237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AD5B4D5D-6C04-8BFC-6521-9A5AB5D73D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3" t="24809" r="-20166" b="-75192"/>
          <a:stretch/>
        </p:blipFill>
        <p:spPr>
          <a:xfrm>
            <a:off x="1308163" y="4406463"/>
            <a:ext cx="5552401" cy="5725237"/>
          </a:xfrm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B618CD96-B9C4-57E4-EACA-2FA48A14C12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-40499" b="-117155"/>
          <a:stretch/>
        </p:blipFill>
        <p:spPr>
          <a:xfrm>
            <a:off x="5096391" y="4406463"/>
            <a:ext cx="5552401" cy="5725237"/>
          </a:xfrm>
        </p:spPr>
      </p:pic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D6C43489-4174-B4F2-2E05-882B72E229D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8" t="-3721" r="-48802" b="-138504"/>
          <a:stretch/>
        </p:blipFill>
        <p:spPr>
          <a:xfrm>
            <a:off x="8891877" y="4406463"/>
            <a:ext cx="5552401" cy="5725237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19A37E-8CE4-DC81-8013-BEE8101B80A2}"/>
              </a:ext>
            </a:extLst>
          </p:cNvPr>
          <p:cNvGrpSpPr/>
          <p:nvPr/>
        </p:nvGrpSpPr>
        <p:grpSpPr>
          <a:xfrm>
            <a:off x="-706544" y="0"/>
            <a:ext cx="6573944" cy="1127760"/>
            <a:chOff x="-706544" y="0"/>
            <a:chExt cx="6573944" cy="11277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A4CA51-A08F-F46A-1A37-71CF2598F61B}"/>
                </a:ext>
              </a:extLst>
            </p:cNvPr>
            <p:cNvGrpSpPr/>
            <p:nvPr/>
          </p:nvGrpSpPr>
          <p:grpSpPr>
            <a:xfrm>
              <a:off x="-706544" y="0"/>
              <a:ext cx="6573944" cy="1127760"/>
              <a:chOff x="-706544" y="0"/>
              <a:chExt cx="6573944" cy="1127760"/>
            </a:xfrm>
          </p:grpSpPr>
          <p:sp>
            <p:nvSpPr>
              <p:cNvPr id="4" name="Rectangle: Diagonal Corners Rounded 3">
                <a:extLst>
                  <a:ext uri="{FF2B5EF4-FFF2-40B4-BE49-F238E27FC236}">
                    <a16:creationId xmlns:a16="http://schemas.microsoft.com/office/drawing/2014/main" id="{A33328B2-7642-4BD9-F296-C0CDA6E14543}"/>
                  </a:ext>
                </a:extLst>
              </p:cNvPr>
              <p:cNvSpPr/>
              <p:nvPr/>
            </p:nvSpPr>
            <p:spPr>
              <a:xfrm>
                <a:off x="-706544" y="0"/>
                <a:ext cx="6573944" cy="1127760"/>
              </a:xfrm>
              <a:prstGeom prst="round2DiagRect">
                <a:avLst>
                  <a:gd name="adj1" fmla="val 26488"/>
                  <a:gd name="adj2" fmla="val 0"/>
                </a:avLst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DE92FB-E492-B9DC-2485-9CB36B427F68}"/>
                  </a:ext>
                </a:extLst>
              </p:cNvPr>
              <p:cNvSpPr txBox="1"/>
              <p:nvPr/>
            </p:nvSpPr>
            <p:spPr>
              <a:xfrm>
                <a:off x="1261459" y="95388"/>
                <a:ext cx="447501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latin typeface="Bahnschrift" panose="020B0502040204020203" pitchFamily="34" charset="0"/>
                  </a:rPr>
                  <a:t>THE PROBLEM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3313CD-09EB-DA84-3002-571DFED8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4" y="154605"/>
              <a:ext cx="1033365" cy="74938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274018-2F56-1436-ADAF-FBA22BDA35E7}"/>
              </a:ext>
            </a:extLst>
          </p:cNvPr>
          <p:cNvSpPr/>
          <p:nvPr/>
        </p:nvSpPr>
        <p:spPr>
          <a:xfrm rot="19080000">
            <a:off x="11299874" y="4545838"/>
            <a:ext cx="1112725" cy="293370"/>
          </a:xfrm>
          <a:prstGeom prst="rect">
            <a:avLst/>
          </a:prstGeom>
          <a:blipFill dpi="0" rotWithShape="1">
            <a:blip r:embed="rId15">
              <a:alphaModFix amt="75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319EA3-A92F-8606-500D-AB453D58CC9C}"/>
              </a:ext>
            </a:extLst>
          </p:cNvPr>
          <p:cNvSpPr/>
          <p:nvPr/>
        </p:nvSpPr>
        <p:spPr>
          <a:xfrm>
            <a:off x="792480" y="1505160"/>
            <a:ext cx="10607040" cy="4731600"/>
          </a:xfrm>
          <a:prstGeom prst="roundRect">
            <a:avLst>
              <a:gd name="adj" fmla="val 11343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0AE41F-7C03-C61B-0F9B-57683B36464B}"/>
              </a:ext>
            </a:extLst>
          </p:cNvPr>
          <p:cNvGrpSpPr/>
          <p:nvPr/>
        </p:nvGrpSpPr>
        <p:grpSpPr>
          <a:xfrm>
            <a:off x="1485845" y="1762170"/>
            <a:ext cx="6127867" cy="553998"/>
            <a:chOff x="2133048" y="1669458"/>
            <a:chExt cx="6127867" cy="55399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55A7A-05DE-6FAC-732E-A2A2BF468014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Waiting in </a:t>
              </a:r>
              <a:r>
                <a:rPr lang="en-US" sz="3000">
                  <a:latin typeface="Bahnschrift" panose="020B0502040204020203" pitchFamily="34" charset="0"/>
                </a:rPr>
                <a:t>long queues </a:t>
              </a:r>
              <a:endParaRPr lang="en-US" sz="3000" dirty="0">
                <a:latin typeface="Bahnschrift" panose="020B0502040204020203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896989-5432-D620-099A-C0C681D3CC37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5" name="Graphic 34" descr="Hourglass">
                <a:extLst>
                  <a:ext uri="{FF2B5EF4-FFF2-40B4-BE49-F238E27FC236}">
                    <a16:creationId xmlns:a16="http://schemas.microsoft.com/office/drawing/2014/main" id="{EB69AC59-2B79-1FE3-BC0C-55BF40635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4BF33EE-FDFF-7F71-4D75-FEE5084AABF4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92962-82F3-A10E-A743-FC61DB646DF2}"/>
              </a:ext>
            </a:extLst>
          </p:cNvPr>
          <p:cNvGrpSpPr/>
          <p:nvPr/>
        </p:nvGrpSpPr>
        <p:grpSpPr>
          <a:xfrm>
            <a:off x="1485845" y="2654738"/>
            <a:ext cx="8671556" cy="553998"/>
            <a:chOff x="2133048" y="1669458"/>
            <a:chExt cx="8671556" cy="55399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28997D-AB54-EBD3-AC02-288F22F87BB9}"/>
                </a:ext>
              </a:extLst>
            </p:cNvPr>
            <p:cNvSpPr txBox="1"/>
            <p:nvPr/>
          </p:nvSpPr>
          <p:spPr>
            <a:xfrm>
              <a:off x="2681802" y="1669458"/>
              <a:ext cx="81228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No method to find availability of busses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983D280-CAF9-E3FE-50BC-1F13DD609FF1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31" name="Graphic 30" descr="Bus">
                <a:extLst>
                  <a:ext uri="{FF2B5EF4-FFF2-40B4-BE49-F238E27FC236}">
                    <a16:creationId xmlns:a16="http://schemas.microsoft.com/office/drawing/2014/main" id="{BA5EE6D2-B943-0AF5-9544-E96C5E4E7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C835B2-738D-15B6-931B-CDA2106D5C31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112048-4E2A-AC24-11A2-8A461CD53A7A}"/>
              </a:ext>
            </a:extLst>
          </p:cNvPr>
          <p:cNvGrpSpPr/>
          <p:nvPr/>
        </p:nvGrpSpPr>
        <p:grpSpPr>
          <a:xfrm>
            <a:off x="1485845" y="4439874"/>
            <a:ext cx="6127867" cy="553998"/>
            <a:chOff x="2133048" y="1669458"/>
            <a:chExt cx="6127867" cy="55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A0228-111E-A172-50EE-F1BCC0B4C53B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Issues on getting balance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F78A78-6CF3-78C1-A4A7-635C1FC3A369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7" name="Graphic 26" descr="Coins">
                <a:extLst>
                  <a:ext uri="{FF2B5EF4-FFF2-40B4-BE49-F238E27FC236}">
                    <a16:creationId xmlns:a16="http://schemas.microsoft.com/office/drawing/2014/main" id="{1B3E7C3F-D1D9-5AB0-DE87-917CD5D89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538EE41-2441-ABFE-1D2D-123BB3618DB8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0AB554-74DE-90DC-B710-8E126BE21C1E}"/>
              </a:ext>
            </a:extLst>
          </p:cNvPr>
          <p:cNvGrpSpPr/>
          <p:nvPr/>
        </p:nvGrpSpPr>
        <p:grpSpPr>
          <a:xfrm>
            <a:off x="1485845" y="3547306"/>
            <a:ext cx="9220310" cy="553998"/>
            <a:chOff x="2133048" y="1669458"/>
            <a:chExt cx="9220310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FF76B9-8380-F57D-E2A1-FE1A2E47C008}"/>
                </a:ext>
              </a:extLst>
            </p:cNvPr>
            <p:cNvSpPr txBox="1"/>
            <p:nvPr/>
          </p:nvSpPr>
          <p:spPr>
            <a:xfrm>
              <a:off x="2681802" y="1669458"/>
              <a:ext cx="86715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Overcrowded busses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093604-38A5-0DE8-4252-1FB51AC38D6C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23" name="Graphic 22" descr="Group of people">
                <a:extLst>
                  <a:ext uri="{FF2B5EF4-FFF2-40B4-BE49-F238E27FC236}">
                    <a16:creationId xmlns:a16="http://schemas.microsoft.com/office/drawing/2014/main" id="{0254720E-B201-F9E7-C059-2EFA50220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58B795-5E75-E2A4-6D04-29A87057E366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F72D5-0A17-A993-955D-F7EE3014A22D}"/>
              </a:ext>
            </a:extLst>
          </p:cNvPr>
          <p:cNvGrpSpPr/>
          <p:nvPr/>
        </p:nvGrpSpPr>
        <p:grpSpPr>
          <a:xfrm>
            <a:off x="1485845" y="5332441"/>
            <a:ext cx="6127867" cy="553998"/>
            <a:chOff x="2133048" y="1669458"/>
            <a:chExt cx="6127867" cy="5539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2CC60C-A644-D7E6-B4A4-BB32E6644FA7}"/>
                </a:ext>
              </a:extLst>
            </p:cNvPr>
            <p:cNvSpPr txBox="1"/>
            <p:nvPr/>
          </p:nvSpPr>
          <p:spPr>
            <a:xfrm>
              <a:off x="2681802" y="1669458"/>
              <a:ext cx="55791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Bahnschrift" panose="020B0502040204020203" pitchFamily="34" charset="0"/>
                </a:rPr>
                <a:t>Shift to alternative methods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16FB49C-DCD4-5856-EFFF-358977835A2F}"/>
                </a:ext>
              </a:extLst>
            </p:cNvPr>
            <p:cNvGrpSpPr/>
            <p:nvPr/>
          </p:nvGrpSpPr>
          <p:grpSpPr>
            <a:xfrm>
              <a:off x="2133048" y="1725137"/>
              <a:ext cx="442640" cy="442640"/>
              <a:chOff x="5070679" y="2558911"/>
              <a:chExt cx="914400" cy="914400"/>
            </a:xfrm>
          </p:grpSpPr>
          <p:pic>
            <p:nvPicPr>
              <p:cNvPr id="19" name="Graphic 18" descr="Transfer">
                <a:extLst>
                  <a:ext uri="{FF2B5EF4-FFF2-40B4-BE49-F238E27FC236}">
                    <a16:creationId xmlns:a16="http://schemas.microsoft.com/office/drawing/2014/main" id="{9FAE88F6-E2EE-5E43-99A0-0D9513EF5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5070679" y="255891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6E982D-6E91-DF1E-8812-0C1F146D394A}"/>
                  </a:ext>
                </a:extLst>
              </p:cNvPr>
              <p:cNvSpPr/>
              <p:nvPr/>
            </p:nvSpPr>
            <p:spPr>
              <a:xfrm>
                <a:off x="5070679" y="2558911"/>
                <a:ext cx="914400" cy="914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84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9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2B6B-27CA-75C3-F0B0-777BA7DC2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C3B33E-C0E0-D55A-D3FC-91B6A2749891}"/>
              </a:ext>
            </a:extLst>
          </p:cNvPr>
          <p:cNvSpPr txBox="1"/>
          <p:nvPr/>
        </p:nvSpPr>
        <p:spPr>
          <a:xfrm>
            <a:off x="7656945" y="5809673"/>
            <a:ext cx="332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e</a:t>
            </a:r>
            <a:r>
              <a:rPr lang="en-US" sz="4000" b="1" dirty="0">
                <a:solidFill>
                  <a:schemeClr val="bg1"/>
                </a:solidFill>
                <a:latin typeface="Comic Sans MS" panose="030F0702030302020204" pitchFamily="66" charset="0"/>
              </a:rPr>
              <a:t>-Conductor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6EA9DD-FE6D-B87F-4B35-EC089D12F01E}"/>
              </a:ext>
            </a:extLst>
          </p:cNvPr>
          <p:cNvGrpSpPr/>
          <p:nvPr/>
        </p:nvGrpSpPr>
        <p:grpSpPr>
          <a:xfrm>
            <a:off x="8274897" y="3078014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7FE44C-7154-C2CC-4FE5-F2D596FF4F7C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074FE-CEA7-F9C7-E3C7-81A217ED2E8A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3A9C49-AF50-6928-2E7E-63E02A68B251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98D6A-838F-D994-1F31-12BB293657D5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2E029A-89F1-DE6B-E14E-A0B7DF1CF00E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D1ABC0-9EC9-D422-31F4-D433CCA50C3A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F3D59D-2341-DFED-6705-90CA56D37EBE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F579DE7-090C-F6E8-922C-5B015C233B27}"/>
              </a:ext>
            </a:extLst>
          </p:cNvPr>
          <p:cNvGrpSpPr/>
          <p:nvPr/>
        </p:nvGrpSpPr>
        <p:grpSpPr>
          <a:xfrm>
            <a:off x="5616980" y="144931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92D1FE-8C0A-9C70-59CD-CFF6144D5FA1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20BA16-BE0A-B713-EB41-6EE9C1AEA419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5A398B-EAB0-BAFC-C546-4D0C75555EE0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F22D08-F43A-A3E6-E50B-AE92E9983BF1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07F5FA-CCE2-2A46-6EE1-9A55D453D5F1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837F511-312B-0BD1-83C7-53E1F4861391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54976-D315-D89B-692C-918B253D632A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C3405-D4DF-0E28-9C0B-1FDB05BEBD53}"/>
              </a:ext>
            </a:extLst>
          </p:cNvPr>
          <p:cNvGrpSpPr/>
          <p:nvPr/>
        </p:nvGrpSpPr>
        <p:grpSpPr>
          <a:xfrm>
            <a:off x="2332760" y="4708672"/>
            <a:ext cx="419100" cy="768773"/>
            <a:chOff x="6337935" y="3078014"/>
            <a:chExt cx="419100" cy="768773"/>
          </a:xfrm>
          <a:solidFill>
            <a:schemeClr val="bg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BEE65A-D7DC-34C3-E2DD-827135A13FAB}"/>
                </a:ext>
              </a:extLst>
            </p:cNvPr>
            <p:cNvSpPr/>
            <p:nvPr/>
          </p:nvSpPr>
          <p:spPr>
            <a:xfrm>
              <a:off x="6337935" y="3310889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FC8CEE-55E5-0D00-0C74-57981B267648}"/>
                </a:ext>
              </a:extLst>
            </p:cNvPr>
            <p:cNvSpPr/>
            <p:nvPr/>
          </p:nvSpPr>
          <p:spPr>
            <a:xfrm>
              <a:off x="6337935" y="319294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D45FA7-FF5C-F70F-69D1-3CC5A804169E}"/>
                </a:ext>
              </a:extLst>
            </p:cNvPr>
            <p:cNvSpPr/>
            <p:nvPr/>
          </p:nvSpPr>
          <p:spPr>
            <a:xfrm>
              <a:off x="6337935" y="3078014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8CA011-B192-D778-2373-E7A234336162}"/>
                </a:ext>
              </a:extLst>
            </p:cNvPr>
            <p:cNvSpPr/>
            <p:nvPr/>
          </p:nvSpPr>
          <p:spPr>
            <a:xfrm>
              <a:off x="6337935" y="354770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946AF5-A03E-02E2-5C87-9B3D35F3F239}"/>
                </a:ext>
              </a:extLst>
            </p:cNvPr>
            <p:cNvSpPr/>
            <p:nvPr/>
          </p:nvSpPr>
          <p:spPr>
            <a:xfrm>
              <a:off x="6337935" y="3660097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C5BE67-4593-CA76-28B5-477E490B222D}"/>
                </a:ext>
              </a:extLst>
            </p:cNvPr>
            <p:cNvSpPr/>
            <p:nvPr/>
          </p:nvSpPr>
          <p:spPr>
            <a:xfrm>
              <a:off x="6337935" y="377249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6AAA47-3181-3B81-A6BA-D9CDE8441E32}"/>
                </a:ext>
              </a:extLst>
            </p:cNvPr>
            <p:cNvSpPr/>
            <p:nvPr/>
          </p:nvSpPr>
          <p:spPr>
            <a:xfrm>
              <a:off x="6337935" y="3430062"/>
              <a:ext cx="419100" cy="74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B9336F-37A3-E08A-1E64-4101CE44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1" y="1365657"/>
            <a:ext cx="1451404" cy="815902"/>
          </a:xfrm>
          <a:prstGeom prst="rect">
            <a:avLst/>
          </a:prstGeom>
        </p:spPr>
      </p:pic>
      <p:pic>
        <p:nvPicPr>
          <p:cNvPr id="50" name="Graphic 49" descr="Marker">
            <a:extLst>
              <a:ext uri="{FF2B5EF4-FFF2-40B4-BE49-F238E27FC236}">
                <a16:creationId xmlns:a16="http://schemas.microsoft.com/office/drawing/2014/main" id="{B50EB684-1D60-2E87-841E-CBC8A60E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3592" y="3851563"/>
            <a:ext cx="1005840" cy="1005840"/>
          </a:xfrm>
          <a:prstGeom prst="rect">
            <a:avLst/>
          </a:prstGeom>
        </p:spPr>
      </p:pic>
      <p:pic>
        <p:nvPicPr>
          <p:cNvPr id="51" name="Graphic 50" descr="Marker">
            <a:extLst>
              <a:ext uri="{FF2B5EF4-FFF2-40B4-BE49-F238E27FC236}">
                <a16:creationId xmlns:a16="http://schemas.microsoft.com/office/drawing/2014/main" id="{BDD06EF0-4ED0-8834-6FFD-B6881AD21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941" y="2222318"/>
            <a:ext cx="1005840" cy="1005840"/>
          </a:xfrm>
          <a:prstGeom prst="rect">
            <a:avLst/>
          </a:prstGeom>
        </p:spPr>
      </p:pic>
      <p:pic>
        <p:nvPicPr>
          <p:cNvPr id="52" name="Graphic 51" descr="Marker">
            <a:extLst>
              <a:ext uri="{FF2B5EF4-FFF2-40B4-BE49-F238E27FC236}">
                <a16:creationId xmlns:a16="http://schemas.microsoft.com/office/drawing/2014/main" id="{6B282526-1158-8F88-44E9-59B250C2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192" y="3547216"/>
            <a:ext cx="1005840" cy="1005840"/>
          </a:xfrm>
          <a:prstGeom prst="rect">
            <a:avLst/>
          </a:prstGeom>
        </p:spPr>
      </p:pic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9B816440-09AA-BC96-1DD9-0FBE50345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8838" y="595547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3169153"/>
                  </p:ext>
                </p:extLst>
              </p:nvPr>
            </p:nvGraphicFramePr>
            <p:xfrm>
              <a:off x="10113296" y="1893453"/>
              <a:ext cx="1005840" cy="1005840"/>
            </p:xfrm>
            <a:graphic>
              <a:graphicData uri="http://schemas.microsoft.com/office/powerpoint/2016/slidezoom">
                <pslz:sldZm>
                  <pslz:sldZmObj sldId="277" cId="3788850437">
                    <pslz:zmPr id="{766BEB13-4475-4090-B116-9BCB03A614E1}" returnToParent="0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5840" cy="10058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E832BF86-D465-F2F6-F147-25BA769F7B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3296" y="1893453"/>
                <a:ext cx="1005840" cy="10058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083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4638 -4.81481E-6 " pathEditMode="fixed" rAng="0" ptsTypes="AA"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384</Words>
  <Application>Microsoft Office PowerPoint</Application>
  <PresentationFormat>Widescreen</PresentationFormat>
  <Paragraphs>106</Paragraphs>
  <Slides>23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Bahnschrift</vt:lpstr>
      <vt:lpstr>Calibri</vt:lpstr>
      <vt:lpstr>Calibri Light</vt:lpstr>
      <vt:lpstr>Comic Sans MS</vt:lpstr>
      <vt:lpstr>Wingdings</vt:lpstr>
      <vt:lpstr>Office Theme</vt:lpstr>
      <vt:lpstr>e-Conductor</vt:lpstr>
      <vt:lpstr>e-Conductor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S.M.B.G. JANAKANTHA</dc:creator>
  <cp:lastModifiedBy>S.M.B.G. JANAKANTHA</cp:lastModifiedBy>
  <cp:revision>87</cp:revision>
  <dcterms:created xsi:type="dcterms:W3CDTF">2024-05-02T14:57:44Z</dcterms:created>
  <dcterms:modified xsi:type="dcterms:W3CDTF">2024-05-06T18:06:15Z</dcterms:modified>
</cp:coreProperties>
</file>